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331" r:id="rId3"/>
    <p:sldId id="334" r:id="rId4"/>
    <p:sldId id="335" r:id="rId5"/>
    <p:sldId id="336" r:id="rId6"/>
    <p:sldId id="337" r:id="rId7"/>
    <p:sldId id="338" r:id="rId8"/>
    <p:sldId id="319" r:id="rId9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alibri" pitchFamily="34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alibri" pitchFamily="34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alibri" pitchFamily="34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alibri" pitchFamily="34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alibri" pitchFamily="34" charset="0"/>
        <a:ea typeface="宋体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Calibri" pitchFamily="34" charset="0"/>
        <a:ea typeface="宋体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Calibri" pitchFamily="34" charset="0"/>
        <a:ea typeface="宋体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Calibri" pitchFamily="34" charset="0"/>
        <a:ea typeface="宋体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Calibri" pitchFamily="34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B400"/>
    <a:srgbClr val="0099FF"/>
    <a:srgbClr val="E00505"/>
    <a:srgbClr val="E8D3D3"/>
    <a:srgbClr val="D20000"/>
    <a:srgbClr val="FFFFFF"/>
    <a:srgbClr val="E9D4D4"/>
    <a:srgbClr val="B127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24" autoAdjust="0"/>
    <p:restoredTop sz="94807" autoAdjust="0"/>
  </p:normalViewPr>
  <p:slideViewPr>
    <p:cSldViewPr>
      <p:cViewPr>
        <p:scale>
          <a:sx n="110" d="100"/>
          <a:sy n="110" d="100"/>
        </p:scale>
        <p:origin x="-1722" y="-72"/>
      </p:cViewPr>
      <p:guideLst>
        <p:guide orient="horz" pos="2137"/>
        <p:guide pos="2832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7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48698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fld id="{26D01ACA-6235-43DD-9243-08832F399775}" type="datetimeFigureOut">
              <a:rPr lang="zh-CN" altLang="en-US"/>
              <a:pPr>
                <a:defRPr/>
              </a:pPr>
              <a:t>2021/4/29</a:t>
            </a:fld>
            <a:endParaRPr lang="zh-CN" altLang="en-US" dirty="0"/>
          </a:p>
        </p:txBody>
      </p:sp>
      <p:sp>
        <p:nvSpPr>
          <p:cNvPr id="1048699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dirty="0"/>
          </a:p>
        </p:txBody>
      </p:sp>
      <p:sp>
        <p:nvSpPr>
          <p:cNvPr id="1048700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dirty="0"/>
              <a:t>单击此处编辑母版文本样式</a:t>
            </a:r>
          </a:p>
          <a:p>
            <a:pPr lvl="1"/>
            <a:r>
              <a:rPr lang="zh-CN" altLang="en-US" noProof="0" dirty="0"/>
              <a:t>第二级</a:t>
            </a:r>
          </a:p>
          <a:p>
            <a:pPr lvl="2"/>
            <a:r>
              <a:rPr lang="zh-CN" altLang="en-US" noProof="0" dirty="0"/>
              <a:t>第三级</a:t>
            </a:r>
          </a:p>
          <a:p>
            <a:pPr lvl="3"/>
            <a:r>
              <a:rPr lang="zh-CN" altLang="en-US" noProof="0" dirty="0"/>
              <a:t>第四级</a:t>
            </a:r>
          </a:p>
          <a:p>
            <a:pPr lvl="4"/>
            <a:r>
              <a:rPr lang="zh-CN" altLang="en-US" noProof="0" dirty="0"/>
              <a:t>第五级</a:t>
            </a:r>
          </a:p>
        </p:txBody>
      </p:sp>
      <p:sp>
        <p:nvSpPr>
          <p:cNvPr id="1048701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48702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fld id="{CE4CF158-224C-4B80-BB23-A69FC98E5F59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289089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8195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5E843A8-02B4-4F78-9507-627A492BBC81}" type="slidenum">
              <a:rPr lang="zh-CN" altLang="en-US" smtClean="0"/>
              <a:pPr/>
              <a:t>1</a:t>
            </a:fld>
            <a:endParaRPr lang="en-US" altLang="zh-C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0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/>
          <p:cNvSpPr>
            <a:spLocks noChangeArrowheads="1"/>
          </p:cNvSpPr>
          <p:nvPr userDrawn="1"/>
        </p:nvSpPr>
        <p:spPr bwMode="auto">
          <a:xfrm>
            <a:off x="8532813" y="357188"/>
            <a:ext cx="365125" cy="288925"/>
          </a:xfrm>
          <a:prstGeom prst="rect">
            <a:avLst/>
          </a:prstGeom>
          <a:solidFill>
            <a:srgbClr val="D20000"/>
          </a:solidFill>
          <a:ln w="9525" algn="ctr">
            <a:noFill/>
            <a:miter lim="800000"/>
          </a:ln>
        </p:spPr>
        <p:txBody>
          <a:bodyPr lIns="91420" tIns="45709" rIns="91420" bIns="45709" anchor="ctr"/>
          <a:lstStyle/>
          <a:p>
            <a:pPr algn="ctr">
              <a:defRPr/>
            </a:pPr>
            <a:endParaRPr lang="en-US" b="0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" name="Isosceles Triangle 10"/>
          <p:cNvSpPr>
            <a:spLocks noChangeArrowheads="1"/>
          </p:cNvSpPr>
          <p:nvPr userDrawn="1"/>
        </p:nvSpPr>
        <p:spPr bwMode="auto">
          <a:xfrm rot="10610802">
            <a:off x="8532813" y="452438"/>
            <a:ext cx="366712" cy="263525"/>
          </a:xfrm>
          <a:prstGeom prst="triangle">
            <a:avLst>
              <a:gd name="adj" fmla="val 50000"/>
            </a:avLst>
          </a:prstGeom>
          <a:solidFill>
            <a:srgbClr val="D20000"/>
          </a:solidFill>
          <a:ln w="9525" algn="ctr">
            <a:noFill/>
            <a:miter lim="800000"/>
          </a:ln>
        </p:spPr>
        <p:txBody>
          <a:bodyPr rot="10800000" lIns="91420" tIns="45709" rIns="91420" bIns="45709" anchor="ctr"/>
          <a:lstStyle/>
          <a:p>
            <a:pPr algn="ctr">
              <a:defRPr/>
            </a:pPr>
            <a:endParaRPr lang="en-US" b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Slide Number Placeholder 5"/>
          <p:cNvSpPr txBox="1"/>
          <p:nvPr userDrawn="1"/>
        </p:nvSpPr>
        <p:spPr>
          <a:xfrm>
            <a:off x="8556625" y="273050"/>
            <a:ext cx="336550" cy="468313"/>
          </a:xfrm>
          <a:prstGeom prst="rect">
            <a:avLst/>
          </a:prstGeom>
        </p:spPr>
        <p:txBody>
          <a:bodyPr lIns="0" tIns="0" rIns="0" bIns="45709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AA8D6AD5-67CD-4577-AFB6-C67B3788A412}" type="slidenum">
              <a:rPr lang="en-US" sz="1000" b="0" smtClean="0"/>
              <a:pPr>
                <a:defRPr/>
              </a:pPr>
              <a:t>‹#›</a:t>
            </a:fld>
            <a:endParaRPr lang="en-US" sz="1000" b="0" dirty="0"/>
          </a:p>
        </p:txBody>
      </p:sp>
      <p:grpSp>
        <p:nvGrpSpPr>
          <p:cNvPr id="6" name="Group 5"/>
          <p:cNvGrpSpPr>
            <a:grpSpLocks/>
          </p:cNvGrpSpPr>
          <p:nvPr userDrawn="1"/>
        </p:nvGrpSpPr>
        <p:grpSpPr bwMode="auto">
          <a:xfrm>
            <a:off x="347663" y="6310313"/>
            <a:ext cx="223837" cy="293687"/>
            <a:chOff x="4328868" y="5502988"/>
            <a:chExt cx="500307" cy="493774"/>
          </a:xfrm>
        </p:grpSpPr>
        <p:sp>
          <p:nvSpPr>
            <p:cNvPr id="7" name="Freeform 7">
              <a:hlinkClick r:id="" action="ppaction://hlinkshowjump?jump=previousslide"/>
            </p:cNvPr>
            <p:cNvSpPr/>
            <p:nvPr userDrawn="1"/>
          </p:nvSpPr>
          <p:spPr bwMode="auto">
            <a:xfrm>
              <a:off x="4520475" y="5649785"/>
              <a:ext cx="117092" cy="20018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b="0">
                <a:ea typeface="宋体" panose="02010600030101010101" pitchFamily="2" charset="-122"/>
              </a:endParaRPr>
            </a:p>
          </p:txBody>
        </p:sp>
        <p:sp>
          <p:nvSpPr>
            <p:cNvPr id="8" name="Freeform 8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b="0">
                <a:ea typeface="宋体" panose="02010600030101010101" pitchFamily="2" charset="-122"/>
              </a:endParaRPr>
            </a:p>
          </p:txBody>
        </p:sp>
      </p:grpSp>
      <p:grpSp>
        <p:nvGrpSpPr>
          <p:cNvPr id="9" name="Group 9"/>
          <p:cNvGrpSpPr>
            <a:grpSpLocks/>
          </p:cNvGrpSpPr>
          <p:nvPr userDrawn="1"/>
        </p:nvGrpSpPr>
        <p:grpSpPr bwMode="auto">
          <a:xfrm flipH="1">
            <a:off x="933450" y="6310313"/>
            <a:ext cx="223838" cy="293687"/>
            <a:chOff x="4328868" y="5502988"/>
            <a:chExt cx="500307" cy="493774"/>
          </a:xfrm>
        </p:grpSpPr>
        <p:sp>
          <p:nvSpPr>
            <p:cNvPr id="10" name="Freeform 10">
              <a:hlinkClick r:id="" action="ppaction://hlinkshowjump?jump=nextslide"/>
            </p:cNvPr>
            <p:cNvSpPr/>
            <p:nvPr userDrawn="1"/>
          </p:nvSpPr>
          <p:spPr bwMode="auto">
            <a:xfrm>
              <a:off x="4520475" y="5649785"/>
              <a:ext cx="117094" cy="20018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b="0">
                <a:ea typeface="宋体" panose="02010600030101010101" pitchFamily="2" charset="-122"/>
              </a:endParaRPr>
            </a:p>
          </p:txBody>
        </p:sp>
        <p:sp>
          <p:nvSpPr>
            <p:cNvPr id="11" name="Freeform 11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b="0">
                <a:ea typeface="宋体" panose="02010600030101010101" pitchFamily="2" charset="-122"/>
              </a:endParaRPr>
            </a:p>
          </p:txBody>
        </p:sp>
      </p:grpSp>
      <p:cxnSp>
        <p:nvCxnSpPr>
          <p:cNvPr id="12" name="Straight Connector 3"/>
          <p:cNvCxnSpPr/>
          <p:nvPr userDrawn="1"/>
        </p:nvCxnSpPr>
        <p:spPr>
          <a:xfrm>
            <a:off x="552450" y="6459538"/>
            <a:ext cx="38100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3"/>
          <p:cNvSpPr>
            <a:spLocks noChangeArrowheads="1"/>
          </p:cNvSpPr>
          <p:nvPr userDrawn="1"/>
        </p:nvSpPr>
        <p:spPr bwMode="auto">
          <a:xfrm>
            <a:off x="1187450" y="817563"/>
            <a:ext cx="2587625" cy="230187"/>
          </a:xfrm>
          <a:prstGeom prst="rect">
            <a:avLst/>
          </a:prstGeom>
          <a:noFill/>
          <a:ln>
            <a:noFill/>
          </a:ln>
        </p:spPr>
        <p:txBody>
          <a:bodyPr wrap="none" lIns="68582" tIns="34292" rIns="68582" bIns="34292">
            <a:spAutoFit/>
          </a:bodyPr>
          <a:lstStyle/>
          <a:p>
            <a:pPr>
              <a:defRPr/>
            </a:pPr>
            <a:r>
              <a:rPr lang="en-US" altLang="zh-CN" sz="1050" b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Click here to add the title text content</a:t>
            </a:r>
            <a:endParaRPr lang="zh-CN" altLang="en-US" sz="1050" b="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grpSp>
        <p:nvGrpSpPr>
          <p:cNvPr id="14" name="组合 36"/>
          <p:cNvGrpSpPr/>
          <p:nvPr userDrawn="1"/>
        </p:nvGrpSpPr>
        <p:grpSpPr>
          <a:xfrm>
            <a:off x="580823" y="373427"/>
            <a:ext cx="472021" cy="629144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5" name="同心圆 3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 b="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16" name="椭圆 38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 b="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</p:grpSp>
      <p:sp>
        <p:nvSpPr>
          <p:cNvPr id="17" name="椭圆 6"/>
          <p:cNvSpPr>
            <a:spLocks noChangeArrowheads="1"/>
          </p:cNvSpPr>
          <p:nvPr userDrawn="1"/>
        </p:nvSpPr>
        <p:spPr bwMode="auto">
          <a:xfrm>
            <a:off x="280988" y="398463"/>
            <a:ext cx="477837" cy="649287"/>
          </a:xfrm>
          <a:prstGeom prst="ellipse">
            <a:avLst/>
          </a:prstGeom>
          <a:solidFill>
            <a:srgbClr val="D20000"/>
          </a:solidFill>
          <a:ln w="25400" algn="ctr">
            <a:noFill/>
            <a:round/>
          </a:ln>
          <a:effectLst>
            <a:outerShdw dist="127001" dir="8100000" algn="tr" rotWithShape="0">
              <a:srgbClr val="000000">
                <a:alpha val="59998"/>
              </a:srgbClr>
            </a:outerShdw>
          </a:effectLst>
        </p:spPr>
        <p:txBody>
          <a:bodyPr lIns="78981" tIns="39491" rIns="78981" bIns="39491" anchor="ctr"/>
          <a:lstStyle/>
          <a:p>
            <a:pPr algn="ctr" defTabSz="788670">
              <a:defRPr/>
            </a:pPr>
            <a:endParaRPr lang="zh-CN" altLang="en-US" sz="1600" b="0">
              <a:solidFill>
                <a:srgbClr val="FFFFFF"/>
              </a:solidFill>
              <a:ea typeface="宋体" panose="02010600030101010101" pitchFamily="2" charset="-122"/>
            </a:endParaRPr>
          </a:p>
        </p:txBody>
      </p:sp>
      <p:sp>
        <p:nvSpPr>
          <p:cNvPr id="1048696" name="标题 1"/>
          <p:cNvSpPr>
            <a:spLocks noGrp="1"/>
          </p:cNvSpPr>
          <p:nvPr>
            <p:ph type="title"/>
          </p:nvPr>
        </p:nvSpPr>
        <p:spPr>
          <a:xfrm>
            <a:off x="1184650" y="334005"/>
            <a:ext cx="3216269" cy="377030"/>
          </a:xfrm>
          <a:prstGeom prst="rect">
            <a:avLst/>
          </a:prstGeom>
          <a:noFill/>
          <a:ln>
            <a:noFill/>
          </a:ln>
        </p:spPr>
        <p:txBody>
          <a:bodyPr wrap="none" lIns="68582" tIns="34292" rIns="68582" bIns="34292">
            <a:spAutoFit/>
          </a:bodyPr>
          <a:lstStyle>
            <a:lvl1pPr>
              <a:defRPr lang="zh-CN" altLang="en-US" sz="2000" b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cs typeface="+mn-cs"/>
              </a:defRPr>
            </a:lvl1pPr>
          </a:lstStyle>
          <a:p>
            <a:pPr lvl="0"/>
            <a:r>
              <a:rPr lang="zh-CN" altLang="en-US" dirty="0"/>
              <a:t>单击此处编辑母版标题样式</a:t>
            </a: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5"/>
          <p:cNvSpPr/>
          <p:nvPr/>
        </p:nvSpPr>
        <p:spPr>
          <a:xfrm>
            <a:off x="457200" y="1411288"/>
            <a:ext cx="8229600" cy="17462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0"/>
          </p:nvPr>
        </p:nvSpPr>
        <p:spPr>
          <a:xfrm>
            <a:off x="76200" y="6400800"/>
            <a:ext cx="3200400" cy="284163"/>
          </a:xfrm>
          <a:prstGeom prst="rect">
            <a:avLst/>
          </a:prstGeom>
        </p:spPr>
        <p:txBody>
          <a:bodyPr/>
          <a:lstStyle>
            <a:lvl1pPr>
              <a:defRPr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8CAB12AD-BD78-4D1B-91ED-F3DD5AFCC021}" type="datetime1">
              <a:rPr lang="zh-CN" altLang="en-US"/>
              <a:pPr>
                <a:defRPr/>
              </a:pPr>
              <a:t>2021/4/29</a:t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1"/>
          </p:nvPr>
        </p:nvSpPr>
        <p:spPr>
          <a:xfrm>
            <a:off x="5334000" y="6400800"/>
            <a:ext cx="3733800" cy="284163"/>
          </a:xfrm>
          <a:prstGeom prst="rect">
            <a:avLst/>
          </a:prstGeom>
        </p:spPr>
        <p:txBody>
          <a:bodyPr/>
          <a:lstStyle>
            <a:lvl1pPr>
              <a:defRPr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4114800" y="6400800"/>
            <a:ext cx="914400" cy="284163"/>
          </a:xfrm>
          <a:prstGeom prst="rect">
            <a:avLst/>
          </a:prstGeom>
        </p:spPr>
        <p:txBody>
          <a:bodyPr/>
          <a:lstStyle>
            <a:lvl1pPr>
              <a:defRPr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E7B8D4C2-37EC-46AE-B4D9-71D00CA7A213}" type="slidenum">
              <a:rPr 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Click="0" advTm="6000"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530820CF-B880-4189-942D-D702A7CBA730}" type="datetimeFigureOut">
              <a:rPr lang="zh-CN" altLang="en-US"/>
              <a:pPr>
                <a:defRPr/>
              </a:pPr>
              <a:t>2021/4/29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DF9477D8-A811-45E8-91D6-A5E0FCB4C2C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Click="0" advTm="6000"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/>
          <p:cNvPicPr>
            <a:picLocks noChangeAspect="1" noChangeArrowheads="1"/>
          </p:cNvPicPr>
          <p:nvPr userDrawn="1"/>
        </p:nvPicPr>
        <p:blipFill>
          <a:blip r:embed="rId6"/>
          <a:srcRect/>
          <a:stretch>
            <a:fillRect/>
          </a:stretch>
        </p:blipFill>
        <p:spPr bwMode="auto">
          <a:xfrm>
            <a:off x="0" y="14288"/>
            <a:ext cx="9144000" cy="684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</p:sldLayoutIdLst>
  <p:transition spd="slow" advClick="0" advTm="6000">
    <p:blinds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微软雅黑" panose="020B0503020204020204" pitchFamily="34" charset="-122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矩形 26"/>
          <p:cNvSpPr>
            <a:spLocks noChangeArrowheads="1"/>
          </p:cNvSpPr>
          <p:nvPr/>
        </p:nvSpPr>
        <p:spPr bwMode="auto">
          <a:xfrm>
            <a:off x="-1588" y="1697038"/>
            <a:ext cx="9145588" cy="2711450"/>
          </a:xfrm>
          <a:prstGeom prst="rect">
            <a:avLst/>
          </a:prstGeom>
          <a:solidFill>
            <a:srgbClr val="D20000"/>
          </a:solidFill>
          <a:ln w="25400" algn="ctr">
            <a:noFill/>
            <a:miter lim="800000"/>
          </a:ln>
        </p:spPr>
        <p:txBody>
          <a:bodyPr lIns="68580" tIns="34290" rIns="68580" bIns="3429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b="0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grpSp>
        <p:nvGrpSpPr>
          <p:cNvPr id="17" name="组合 48"/>
          <p:cNvGrpSpPr/>
          <p:nvPr/>
        </p:nvGrpSpPr>
        <p:grpSpPr>
          <a:xfrm>
            <a:off x="2889755" y="5069399"/>
            <a:ext cx="307140" cy="40951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048577" name="同心圆 49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 b="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1048578" name="椭圆 50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 b="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</p:grpSp>
      <p:grpSp>
        <p:nvGrpSpPr>
          <p:cNvPr id="18" name="组合 51"/>
          <p:cNvGrpSpPr/>
          <p:nvPr/>
        </p:nvGrpSpPr>
        <p:grpSpPr>
          <a:xfrm>
            <a:off x="3017428" y="4044571"/>
            <a:ext cx="643453" cy="85793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048579" name="同心圆 5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 b="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1048580" name="椭圆 53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 b="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</p:grpSp>
      <p:grpSp>
        <p:nvGrpSpPr>
          <p:cNvPr id="19" name="组合 66"/>
          <p:cNvGrpSpPr/>
          <p:nvPr/>
        </p:nvGrpSpPr>
        <p:grpSpPr>
          <a:xfrm>
            <a:off x="437567" y="4853517"/>
            <a:ext cx="385369" cy="51382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048581" name="同心圆 6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 b="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1048582" name="椭圆 68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 b="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</p:grpSp>
      <p:grpSp>
        <p:nvGrpSpPr>
          <p:cNvPr id="20" name="组合 69"/>
          <p:cNvGrpSpPr/>
          <p:nvPr/>
        </p:nvGrpSpPr>
        <p:grpSpPr>
          <a:xfrm>
            <a:off x="82246" y="4560548"/>
            <a:ext cx="192779" cy="25710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048583" name="同心圆 7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 b="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1048584" name="椭圆 71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 b="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</p:grpSp>
      <p:sp>
        <p:nvSpPr>
          <p:cNvPr id="7174" name="TextBox 61"/>
          <p:cNvSpPr txBox="1">
            <a:spLocks noChangeArrowheads="1"/>
          </p:cNvSpPr>
          <p:nvPr/>
        </p:nvSpPr>
        <p:spPr bwMode="auto">
          <a:xfrm>
            <a:off x="1835150" y="1700213"/>
            <a:ext cx="4929188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200000"/>
              </a:lnSpc>
            </a:pPr>
            <a:endParaRPr lang="en-US" altLang="zh-CN" sz="2800" dirty="0">
              <a:solidFill>
                <a:schemeClr val="bg1"/>
              </a:solidFill>
              <a:latin typeface="宋体" charset="-122"/>
            </a:endParaRPr>
          </a:p>
          <a:p>
            <a:pPr algn="ctr">
              <a:lnSpc>
                <a:spcPct val="200000"/>
              </a:lnSpc>
            </a:pPr>
            <a:r>
              <a:rPr lang="zh-CN" altLang="en-US" sz="2400" dirty="0" smtClean="0">
                <a:solidFill>
                  <a:schemeClr val="bg1"/>
                </a:solidFill>
                <a:latin typeface="宋体" charset="-122"/>
              </a:rPr>
              <a:t>单一</a:t>
            </a:r>
            <a:r>
              <a:rPr lang="zh-CN" altLang="en-US" sz="2400" dirty="0">
                <a:solidFill>
                  <a:schemeClr val="bg1"/>
                </a:solidFill>
                <a:latin typeface="宋体" charset="-122"/>
              </a:rPr>
              <a:t>来源</a:t>
            </a:r>
            <a:r>
              <a:rPr lang="zh-CN" altLang="en-US" sz="2400" dirty="0" smtClean="0">
                <a:solidFill>
                  <a:schemeClr val="bg1"/>
                </a:solidFill>
                <a:latin typeface="宋体" charset="-122"/>
              </a:rPr>
              <a:t>采购论证及公示业务</a:t>
            </a:r>
            <a:endParaRPr lang="en-US" altLang="zh-CN" sz="2400" dirty="0" smtClean="0">
              <a:solidFill>
                <a:schemeClr val="bg1"/>
              </a:solidFill>
              <a:latin typeface="宋体" charset="-122"/>
            </a:endParaRPr>
          </a:p>
          <a:p>
            <a:pPr algn="ctr">
              <a:lnSpc>
                <a:spcPct val="200000"/>
              </a:lnSpc>
            </a:pPr>
            <a:r>
              <a:rPr lang="zh-CN" altLang="en-US" sz="2400" dirty="0" smtClean="0">
                <a:solidFill>
                  <a:schemeClr val="bg1"/>
                </a:solidFill>
                <a:latin typeface="宋体" charset="-122"/>
              </a:rPr>
              <a:t>云南中医药大学</a:t>
            </a:r>
            <a:r>
              <a:rPr lang="zh-CN" altLang="en-US" sz="2400" dirty="0">
                <a:solidFill>
                  <a:schemeClr val="bg1"/>
                </a:solidFill>
                <a:latin typeface="宋体" charset="-122"/>
              </a:rPr>
              <a:t>资产处</a:t>
            </a:r>
            <a:endParaRPr lang="en-US" altLang="zh-CN" sz="2400" dirty="0">
              <a:solidFill>
                <a:schemeClr val="bg1"/>
              </a:solidFill>
              <a:latin typeface="宋体" charset="-122"/>
            </a:endParaRPr>
          </a:p>
          <a:p>
            <a:pPr algn="ctr">
              <a:lnSpc>
                <a:spcPct val="200000"/>
              </a:lnSpc>
            </a:pPr>
            <a:r>
              <a:rPr lang="en-US" altLang="zh-CN" sz="2400" dirty="0">
                <a:solidFill>
                  <a:srgbClr val="FF0000"/>
                </a:solidFill>
                <a:latin typeface="宋体" charset="-122"/>
              </a:rPr>
              <a:t>2021</a:t>
            </a:r>
            <a:r>
              <a:rPr lang="zh-CN" altLang="en-US" sz="2400" dirty="0">
                <a:solidFill>
                  <a:srgbClr val="FF0000"/>
                </a:solidFill>
                <a:latin typeface="宋体" charset="-122"/>
              </a:rPr>
              <a:t>年</a:t>
            </a:r>
            <a:r>
              <a:rPr lang="en-US" altLang="zh-CN" sz="2400" dirty="0">
                <a:solidFill>
                  <a:srgbClr val="FF0000"/>
                </a:solidFill>
                <a:latin typeface="宋体" charset="-122"/>
              </a:rPr>
              <a:t>4</a:t>
            </a:r>
            <a:r>
              <a:rPr lang="zh-CN" altLang="en-US" sz="2400" dirty="0">
                <a:solidFill>
                  <a:srgbClr val="FF0000"/>
                </a:solidFill>
                <a:latin typeface="宋体" charset="-122"/>
              </a:rPr>
              <a:t>月</a:t>
            </a:r>
            <a:r>
              <a:rPr lang="en-US" altLang="zh-CN" sz="2400" dirty="0">
                <a:solidFill>
                  <a:srgbClr val="FF0000"/>
                </a:solidFill>
                <a:latin typeface="宋体" charset="-122"/>
              </a:rPr>
              <a:t>22</a:t>
            </a:r>
            <a:r>
              <a:rPr lang="zh-CN" altLang="en-US" sz="2400" dirty="0">
                <a:solidFill>
                  <a:srgbClr val="FF0000"/>
                </a:solidFill>
                <a:latin typeface="宋体" charset="-122"/>
              </a:rPr>
              <a:t>日</a:t>
            </a:r>
            <a:endParaRPr lang="en-US" altLang="zh-CN" sz="2400" dirty="0">
              <a:solidFill>
                <a:srgbClr val="FF0000"/>
              </a:solidFill>
              <a:latin typeface="宋体" charset="-122"/>
            </a:endParaRPr>
          </a:p>
        </p:txBody>
      </p:sp>
      <p:grpSp>
        <p:nvGrpSpPr>
          <p:cNvPr id="7175" name="组合 63"/>
          <p:cNvGrpSpPr>
            <a:grpSpLocks/>
          </p:cNvGrpSpPr>
          <p:nvPr/>
        </p:nvGrpSpPr>
        <p:grpSpPr bwMode="auto">
          <a:xfrm>
            <a:off x="7956550" y="6116638"/>
            <a:ext cx="306388" cy="406400"/>
            <a:chOff x="5196486" y="5946187"/>
            <a:chExt cx="305647" cy="305644"/>
          </a:xfrm>
        </p:grpSpPr>
        <p:grpSp>
          <p:nvGrpSpPr>
            <p:cNvPr id="7194" name="组合 64"/>
            <p:cNvGrpSpPr>
              <a:grpSpLocks/>
            </p:cNvGrpSpPr>
            <p:nvPr/>
          </p:nvGrpSpPr>
          <p:grpSpPr bwMode="auto">
            <a:xfrm>
              <a:off x="5196486" y="5946187"/>
              <a:ext cx="305647" cy="305644"/>
              <a:chOff x="1517330" y="1125257"/>
              <a:chExt cx="2204282" cy="2204282"/>
            </a:xfrm>
          </p:grpSpPr>
          <p:sp>
            <p:nvSpPr>
              <p:cNvPr id="1048589" name="椭圆 66"/>
              <p:cNvSpPr/>
              <p:nvPr/>
            </p:nvSpPr>
            <p:spPr>
              <a:xfrm>
                <a:off x="1517330" y="1125257"/>
                <a:ext cx="2204282" cy="2204282"/>
              </a:xfrm>
              <a:prstGeom prst="ellipse">
                <a:avLst/>
              </a:prstGeom>
              <a:gradFill>
                <a:gsLst>
                  <a:gs pos="0">
                    <a:srgbClr val="EBEBEB"/>
                  </a:gs>
                  <a:gs pos="100000">
                    <a:srgbClr val="FEFEFE"/>
                  </a:gs>
                </a:gsLst>
                <a:lin ang="7530000" scaled="0"/>
              </a:gradFill>
              <a:ln w="12700">
                <a:solidFill>
                  <a:schemeClr val="bg1"/>
                </a:solidFill>
              </a:ln>
              <a:effectLst>
                <a:outerShdw blurRad="165100" dist="139700" dir="7800000" sx="74000" sy="74000" algn="tr" rotWithShape="0">
                  <a:prstClr val="black">
                    <a:alpha val="5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b="0"/>
              </a:p>
            </p:txBody>
          </p:sp>
          <p:sp>
            <p:nvSpPr>
              <p:cNvPr id="1048590" name="椭圆 67"/>
              <p:cNvSpPr>
                <a:spLocks noChangeArrowheads="1"/>
              </p:cNvSpPr>
              <p:nvPr/>
            </p:nvSpPr>
            <p:spPr bwMode="auto">
              <a:xfrm>
                <a:off x="1722910" y="1331908"/>
                <a:ext cx="1793121" cy="1790979"/>
              </a:xfrm>
              <a:prstGeom prst="ellipse">
                <a:avLst/>
              </a:prstGeom>
              <a:solidFill>
                <a:srgbClr val="D20000"/>
              </a:solidFill>
              <a:ln w="25400" algn="ctr">
                <a:noFill/>
                <a:rou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zh-CN" altLang="en-US" b="0">
                  <a:latin typeface="+mn-lt"/>
                  <a:ea typeface="+mn-ea"/>
                </a:endParaRPr>
              </a:p>
            </p:txBody>
          </p:sp>
        </p:grpSp>
        <p:sp>
          <p:nvSpPr>
            <p:cNvPr id="1048591" name="Freeform 44"/>
            <p:cNvSpPr>
              <a:spLocks noEditPoints="1"/>
            </p:cNvSpPr>
            <p:nvPr/>
          </p:nvSpPr>
          <p:spPr bwMode="auto">
            <a:xfrm>
              <a:off x="5277253" y="6030955"/>
              <a:ext cx="171035" cy="136107"/>
            </a:xfrm>
            <a:custGeom>
              <a:avLst/>
              <a:gdLst>
                <a:gd name="T0" fmla="*/ 41 w 62"/>
                <a:gd name="T1" fmla="*/ 31 h 54"/>
                <a:gd name="T2" fmla="*/ 34 w 62"/>
                <a:gd name="T3" fmla="*/ 23 h 54"/>
                <a:gd name="T4" fmla="*/ 33 w 62"/>
                <a:gd name="T5" fmla="*/ 17 h 54"/>
                <a:gd name="T6" fmla="*/ 30 w 62"/>
                <a:gd name="T7" fmla="*/ 20 h 54"/>
                <a:gd name="T8" fmla="*/ 23 w 62"/>
                <a:gd name="T9" fmla="*/ 13 h 54"/>
                <a:gd name="T10" fmla="*/ 18 w 62"/>
                <a:gd name="T11" fmla="*/ 17 h 54"/>
                <a:gd name="T12" fmla="*/ 7 w 62"/>
                <a:gd name="T13" fmla="*/ 17 h 54"/>
                <a:gd name="T14" fmla="*/ 7 w 62"/>
                <a:gd name="T15" fmla="*/ 23 h 54"/>
                <a:gd name="T16" fmla="*/ 0 w 62"/>
                <a:gd name="T17" fmla="*/ 31 h 54"/>
                <a:gd name="T18" fmla="*/ 4 w 62"/>
                <a:gd name="T19" fmla="*/ 36 h 54"/>
                <a:gd name="T20" fmla="*/ 4 w 62"/>
                <a:gd name="T21" fmla="*/ 46 h 54"/>
                <a:gd name="T22" fmla="*/ 10 w 62"/>
                <a:gd name="T23" fmla="*/ 47 h 54"/>
                <a:gd name="T24" fmla="*/ 18 w 62"/>
                <a:gd name="T25" fmla="*/ 54 h 54"/>
                <a:gd name="T26" fmla="*/ 23 w 62"/>
                <a:gd name="T27" fmla="*/ 50 h 54"/>
                <a:gd name="T28" fmla="*/ 32 w 62"/>
                <a:gd name="T29" fmla="*/ 48 h 54"/>
                <a:gd name="T30" fmla="*/ 37 w 62"/>
                <a:gd name="T31" fmla="*/ 46 h 54"/>
                <a:gd name="T32" fmla="*/ 37 w 62"/>
                <a:gd name="T33" fmla="*/ 36 h 54"/>
                <a:gd name="T34" fmla="*/ 32 w 62"/>
                <a:gd name="T35" fmla="*/ 38 h 54"/>
                <a:gd name="T36" fmla="*/ 20 w 62"/>
                <a:gd name="T37" fmla="*/ 46 h 54"/>
                <a:gd name="T38" fmla="*/ 20 w 62"/>
                <a:gd name="T39" fmla="*/ 21 h 54"/>
                <a:gd name="T40" fmla="*/ 33 w 62"/>
                <a:gd name="T41" fmla="*/ 33 h 54"/>
                <a:gd name="T42" fmla="*/ 58 w 62"/>
                <a:gd name="T43" fmla="*/ 35 h 54"/>
                <a:gd name="T44" fmla="*/ 62 w 62"/>
                <a:gd name="T45" fmla="*/ 38 h 54"/>
                <a:gd name="T46" fmla="*/ 60 w 62"/>
                <a:gd name="T47" fmla="*/ 41 h 54"/>
                <a:gd name="T48" fmla="*/ 59 w 62"/>
                <a:gd name="T49" fmla="*/ 46 h 54"/>
                <a:gd name="T50" fmla="*/ 56 w 62"/>
                <a:gd name="T51" fmla="*/ 47 h 54"/>
                <a:gd name="T52" fmla="*/ 52 w 62"/>
                <a:gd name="T53" fmla="*/ 50 h 54"/>
                <a:gd name="T54" fmla="*/ 50 w 62"/>
                <a:gd name="T55" fmla="*/ 48 h 54"/>
                <a:gd name="T56" fmla="*/ 45 w 62"/>
                <a:gd name="T57" fmla="*/ 48 h 54"/>
                <a:gd name="T58" fmla="*/ 44 w 62"/>
                <a:gd name="T59" fmla="*/ 45 h 54"/>
                <a:gd name="T60" fmla="*/ 41 w 62"/>
                <a:gd name="T61" fmla="*/ 41 h 54"/>
                <a:gd name="T62" fmla="*/ 43 w 62"/>
                <a:gd name="T63" fmla="*/ 39 h 54"/>
                <a:gd name="T64" fmla="*/ 43 w 62"/>
                <a:gd name="T65" fmla="*/ 33 h 54"/>
                <a:gd name="T66" fmla="*/ 46 w 62"/>
                <a:gd name="T67" fmla="*/ 33 h 54"/>
                <a:gd name="T68" fmla="*/ 50 w 62"/>
                <a:gd name="T69" fmla="*/ 29 h 54"/>
                <a:gd name="T70" fmla="*/ 52 w 62"/>
                <a:gd name="T71" fmla="*/ 31 h 54"/>
                <a:gd name="T72" fmla="*/ 58 w 62"/>
                <a:gd name="T73" fmla="*/ 31 h 54"/>
                <a:gd name="T74" fmla="*/ 58 w 62"/>
                <a:gd name="T75" fmla="*/ 35 h 54"/>
                <a:gd name="T76" fmla="*/ 57 w 62"/>
                <a:gd name="T77" fmla="*/ 40 h 54"/>
                <a:gd name="T78" fmla="*/ 45 w 62"/>
                <a:gd name="T79" fmla="*/ 40 h 54"/>
                <a:gd name="T80" fmla="*/ 51 w 62"/>
                <a:gd name="T81" fmla="*/ 46 h 54"/>
                <a:gd name="T82" fmla="*/ 62 w 62"/>
                <a:gd name="T83" fmla="*/ 12 h 54"/>
                <a:gd name="T84" fmla="*/ 59 w 62"/>
                <a:gd name="T85" fmla="*/ 15 h 54"/>
                <a:gd name="T86" fmla="*/ 59 w 62"/>
                <a:gd name="T87" fmla="*/ 22 h 54"/>
                <a:gd name="T88" fmla="*/ 55 w 62"/>
                <a:gd name="T89" fmla="*/ 23 h 54"/>
                <a:gd name="T90" fmla="*/ 50 w 62"/>
                <a:gd name="T91" fmla="*/ 28 h 54"/>
                <a:gd name="T92" fmla="*/ 46 w 62"/>
                <a:gd name="T93" fmla="*/ 25 h 54"/>
                <a:gd name="T94" fmla="*/ 39 w 62"/>
                <a:gd name="T95" fmla="*/ 25 h 54"/>
                <a:gd name="T96" fmla="*/ 39 w 62"/>
                <a:gd name="T97" fmla="*/ 20 h 54"/>
                <a:gd name="T98" fmla="*/ 34 w 62"/>
                <a:gd name="T99" fmla="*/ 15 h 54"/>
                <a:gd name="T100" fmla="*/ 37 w 62"/>
                <a:gd name="T101" fmla="*/ 12 h 54"/>
                <a:gd name="T102" fmla="*/ 37 w 62"/>
                <a:gd name="T103" fmla="*/ 5 h 54"/>
                <a:gd name="T104" fmla="*/ 41 w 62"/>
                <a:gd name="T105" fmla="*/ 5 h 54"/>
                <a:gd name="T106" fmla="*/ 46 w 62"/>
                <a:gd name="T107" fmla="*/ 0 h 54"/>
                <a:gd name="T108" fmla="*/ 49 w 62"/>
                <a:gd name="T109" fmla="*/ 3 h 54"/>
                <a:gd name="T110" fmla="*/ 56 w 62"/>
                <a:gd name="T111" fmla="*/ 3 h 54"/>
                <a:gd name="T112" fmla="*/ 57 w 62"/>
                <a:gd name="T113" fmla="*/ 7 h 54"/>
                <a:gd name="T114" fmla="*/ 48 w 62"/>
                <a:gd name="T115" fmla="*/ 22 h 54"/>
                <a:gd name="T116" fmla="*/ 40 w 62"/>
                <a:gd name="T117" fmla="*/ 14 h 54"/>
                <a:gd name="T118" fmla="*/ 56 w 62"/>
                <a:gd name="T119" fmla="*/ 1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62" h="54">
                  <a:moveTo>
                    <a:pt x="41" y="36"/>
                  </a:moveTo>
                  <a:cubicBezTo>
                    <a:pt x="41" y="31"/>
                    <a:pt x="41" y="31"/>
                    <a:pt x="41" y="31"/>
                  </a:cubicBezTo>
                  <a:cubicBezTo>
                    <a:pt x="37" y="31"/>
                    <a:pt x="37" y="31"/>
                    <a:pt x="37" y="31"/>
                  </a:cubicBezTo>
                  <a:cubicBezTo>
                    <a:pt x="37" y="28"/>
                    <a:pt x="36" y="25"/>
                    <a:pt x="34" y="23"/>
                  </a:cubicBezTo>
                  <a:cubicBezTo>
                    <a:pt x="37" y="20"/>
                    <a:pt x="37" y="20"/>
                    <a:pt x="37" y="20"/>
                  </a:cubicBezTo>
                  <a:cubicBezTo>
                    <a:pt x="33" y="17"/>
                    <a:pt x="33" y="17"/>
                    <a:pt x="33" y="17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28" y="18"/>
                    <a:pt x="26" y="17"/>
                    <a:pt x="23" y="17"/>
                  </a:cubicBezTo>
                  <a:cubicBezTo>
                    <a:pt x="23" y="13"/>
                    <a:pt x="23" y="13"/>
                    <a:pt x="23" y="13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8" y="17"/>
                    <a:pt x="18" y="17"/>
                    <a:pt x="18" y="17"/>
                  </a:cubicBezTo>
                  <a:cubicBezTo>
                    <a:pt x="15" y="17"/>
                    <a:pt x="12" y="18"/>
                    <a:pt x="10" y="20"/>
                  </a:cubicBezTo>
                  <a:cubicBezTo>
                    <a:pt x="7" y="17"/>
                    <a:pt x="7" y="17"/>
                    <a:pt x="7" y="17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7" y="23"/>
                    <a:pt x="7" y="23"/>
                    <a:pt x="7" y="23"/>
                  </a:cubicBezTo>
                  <a:cubicBezTo>
                    <a:pt x="5" y="26"/>
                    <a:pt x="4" y="28"/>
                    <a:pt x="4" y="31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4" y="36"/>
                    <a:pt x="4" y="36"/>
                    <a:pt x="4" y="36"/>
                  </a:cubicBezTo>
                  <a:cubicBezTo>
                    <a:pt x="4" y="39"/>
                    <a:pt x="5" y="41"/>
                    <a:pt x="7" y="44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2" y="49"/>
                    <a:pt x="15" y="50"/>
                    <a:pt x="18" y="50"/>
                  </a:cubicBezTo>
                  <a:cubicBezTo>
                    <a:pt x="18" y="54"/>
                    <a:pt x="18" y="54"/>
                    <a:pt x="18" y="54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6" y="50"/>
                    <a:pt x="28" y="49"/>
                    <a:pt x="31" y="47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3" y="50"/>
                    <a:pt x="33" y="50"/>
                    <a:pt x="33" y="50"/>
                  </a:cubicBezTo>
                  <a:cubicBezTo>
                    <a:pt x="37" y="46"/>
                    <a:pt x="37" y="46"/>
                    <a:pt x="37" y="46"/>
                  </a:cubicBezTo>
                  <a:cubicBezTo>
                    <a:pt x="34" y="43"/>
                    <a:pt x="34" y="43"/>
                    <a:pt x="34" y="43"/>
                  </a:cubicBezTo>
                  <a:cubicBezTo>
                    <a:pt x="36" y="41"/>
                    <a:pt x="37" y="39"/>
                    <a:pt x="37" y="36"/>
                  </a:cubicBezTo>
                  <a:cubicBezTo>
                    <a:pt x="41" y="36"/>
                    <a:pt x="41" y="36"/>
                    <a:pt x="41" y="36"/>
                  </a:cubicBezTo>
                  <a:close/>
                  <a:moveTo>
                    <a:pt x="32" y="38"/>
                  </a:moveTo>
                  <a:cubicBezTo>
                    <a:pt x="32" y="38"/>
                    <a:pt x="32" y="38"/>
                    <a:pt x="32" y="38"/>
                  </a:cubicBezTo>
                  <a:cubicBezTo>
                    <a:pt x="30" y="43"/>
                    <a:pt x="26" y="46"/>
                    <a:pt x="20" y="46"/>
                  </a:cubicBezTo>
                  <a:cubicBezTo>
                    <a:pt x="14" y="46"/>
                    <a:pt x="8" y="40"/>
                    <a:pt x="8" y="33"/>
                  </a:cubicBezTo>
                  <a:cubicBezTo>
                    <a:pt x="8" y="27"/>
                    <a:pt x="14" y="21"/>
                    <a:pt x="20" y="21"/>
                  </a:cubicBezTo>
                  <a:cubicBezTo>
                    <a:pt x="26" y="21"/>
                    <a:pt x="30" y="24"/>
                    <a:pt x="32" y="29"/>
                  </a:cubicBezTo>
                  <a:cubicBezTo>
                    <a:pt x="32" y="30"/>
                    <a:pt x="33" y="32"/>
                    <a:pt x="33" y="33"/>
                  </a:cubicBezTo>
                  <a:cubicBezTo>
                    <a:pt x="33" y="35"/>
                    <a:pt x="32" y="37"/>
                    <a:pt x="32" y="38"/>
                  </a:cubicBezTo>
                  <a:close/>
                  <a:moveTo>
                    <a:pt x="58" y="35"/>
                  </a:moveTo>
                  <a:cubicBezTo>
                    <a:pt x="59" y="36"/>
                    <a:pt x="59" y="37"/>
                    <a:pt x="60" y="38"/>
                  </a:cubicBezTo>
                  <a:cubicBezTo>
                    <a:pt x="62" y="38"/>
                    <a:pt x="62" y="38"/>
                    <a:pt x="62" y="38"/>
                  </a:cubicBezTo>
                  <a:cubicBezTo>
                    <a:pt x="62" y="41"/>
                    <a:pt x="62" y="41"/>
                    <a:pt x="62" y="41"/>
                  </a:cubicBezTo>
                  <a:cubicBezTo>
                    <a:pt x="60" y="41"/>
                    <a:pt x="60" y="41"/>
                    <a:pt x="60" y="41"/>
                  </a:cubicBezTo>
                  <a:cubicBezTo>
                    <a:pt x="59" y="42"/>
                    <a:pt x="59" y="44"/>
                    <a:pt x="58" y="45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58" y="48"/>
                    <a:pt x="58" y="48"/>
                    <a:pt x="58" y="48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5" y="47"/>
                    <a:pt x="54" y="48"/>
                    <a:pt x="52" y="48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0" y="50"/>
                    <a:pt x="50" y="50"/>
                    <a:pt x="50" y="50"/>
                  </a:cubicBezTo>
                  <a:cubicBezTo>
                    <a:pt x="50" y="48"/>
                    <a:pt x="50" y="48"/>
                    <a:pt x="50" y="48"/>
                  </a:cubicBezTo>
                  <a:cubicBezTo>
                    <a:pt x="49" y="48"/>
                    <a:pt x="47" y="47"/>
                    <a:pt x="46" y="47"/>
                  </a:cubicBezTo>
                  <a:cubicBezTo>
                    <a:pt x="45" y="48"/>
                    <a:pt x="45" y="48"/>
                    <a:pt x="45" y="48"/>
                  </a:cubicBezTo>
                  <a:cubicBezTo>
                    <a:pt x="43" y="46"/>
                    <a:pt x="43" y="46"/>
                    <a:pt x="43" y="46"/>
                  </a:cubicBezTo>
                  <a:cubicBezTo>
                    <a:pt x="44" y="45"/>
                    <a:pt x="44" y="45"/>
                    <a:pt x="44" y="45"/>
                  </a:cubicBezTo>
                  <a:cubicBezTo>
                    <a:pt x="43" y="44"/>
                    <a:pt x="43" y="42"/>
                    <a:pt x="43" y="41"/>
                  </a:cubicBezTo>
                  <a:cubicBezTo>
                    <a:pt x="41" y="41"/>
                    <a:pt x="41" y="41"/>
                    <a:pt x="41" y="41"/>
                  </a:cubicBezTo>
                  <a:cubicBezTo>
                    <a:pt x="41" y="39"/>
                    <a:pt x="41" y="39"/>
                    <a:pt x="41" y="39"/>
                  </a:cubicBezTo>
                  <a:cubicBezTo>
                    <a:pt x="43" y="39"/>
                    <a:pt x="43" y="39"/>
                    <a:pt x="43" y="39"/>
                  </a:cubicBezTo>
                  <a:cubicBezTo>
                    <a:pt x="43" y="37"/>
                    <a:pt x="43" y="36"/>
                    <a:pt x="44" y="35"/>
                  </a:cubicBezTo>
                  <a:cubicBezTo>
                    <a:pt x="43" y="33"/>
                    <a:pt x="43" y="33"/>
                    <a:pt x="43" y="33"/>
                  </a:cubicBezTo>
                  <a:cubicBezTo>
                    <a:pt x="45" y="32"/>
                    <a:pt x="45" y="32"/>
                    <a:pt x="45" y="32"/>
                  </a:cubicBezTo>
                  <a:cubicBezTo>
                    <a:pt x="46" y="33"/>
                    <a:pt x="46" y="33"/>
                    <a:pt x="46" y="33"/>
                  </a:cubicBezTo>
                  <a:cubicBezTo>
                    <a:pt x="47" y="32"/>
                    <a:pt x="48" y="32"/>
                    <a:pt x="50" y="31"/>
                  </a:cubicBezTo>
                  <a:cubicBezTo>
                    <a:pt x="50" y="29"/>
                    <a:pt x="50" y="29"/>
                    <a:pt x="50" y="29"/>
                  </a:cubicBezTo>
                  <a:cubicBezTo>
                    <a:pt x="52" y="29"/>
                    <a:pt x="52" y="29"/>
                    <a:pt x="52" y="29"/>
                  </a:cubicBezTo>
                  <a:cubicBezTo>
                    <a:pt x="52" y="31"/>
                    <a:pt x="52" y="31"/>
                    <a:pt x="52" y="31"/>
                  </a:cubicBezTo>
                  <a:cubicBezTo>
                    <a:pt x="54" y="32"/>
                    <a:pt x="55" y="32"/>
                    <a:pt x="56" y="33"/>
                  </a:cubicBezTo>
                  <a:cubicBezTo>
                    <a:pt x="58" y="31"/>
                    <a:pt x="58" y="31"/>
                    <a:pt x="58" y="31"/>
                  </a:cubicBezTo>
                  <a:cubicBezTo>
                    <a:pt x="59" y="33"/>
                    <a:pt x="59" y="33"/>
                    <a:pt x="59" y="33"/>
                  </a:cubicBezTo>
                  <a:cubicBezTo>
                    <a:pt x="58" y="35"/>
                    <a:pt x="58" y="35"/>
                    <a:pt x="58" y="35"/>
                  </a:cubicBezTo>
                  <a:close/>
                  <a:moveTo>
                    <a:pt x="51" y="46"/>
                  </a:moveTo>
                  <a:cubicBezTo>
                    <a:pt x="55" y="46"/>
                    <a:pt x="57" y="43"/>
                    <a:pt x="57" y="40"/>
                  </a:cubicBezTo>
                  <a:cubicBezTo>
                    <a:pt x="57" y="36"/>
                    <a:pt x="55" y="34"/>
                    <a:pt x="51" y="34"/>
                  </a:cubicBezTo>
                  <a:cubicBezTo>
                    <a:pt x="48" y="34"/>
                    <a:pt x="45" y="36"/>
                    <a:pt x="45" y="40"/>
                  </a:cubicBezTo>
                  <a:cubicBezTo>
                    <a:pt x="45" y="43"/>
                    <a:pt x="48" y="46"/>
                    <a:pt x="51" y="46"/>
                  </a:cubicBezTo>
                  <a:cubicBezTo>
                    <a:pt x="51" y="46"/>
                    <a:pt x="51" y="46"/>
                    <a:pt x="51" y="46"/>
                  </a:cubicBezTo>
                  <a:close/>
                  <a:moveTo>
                    <a:pt x="59" y="12"/>
                  </a:moveTo>
                  <a:cubicBezTo>
                    <a:pt x="62" y="12"/>
                    <a:pt x="62" y="12"/>
                    <a:pt x="62" y="12"/>
                  </a:cubicBezTo>
                  <a:cubicBezTo>
                    <a:pt x="62" y="15"/>
                    <a:pt x="62" y="15"/>
                    <a:pt x="62" y="15"/>
                  </a:cubicBezTo>
                  <a:cubicBezTo>
                    <a:pt x="59" y="15"/>
                    <a:pt x="59" y="15"/>
                    <a:pt x="59" y="15"/>
                  </a:cubicBezTo>
                  <a:cubicBezTo>
                    <a:pt x="59" y="17"/>
                    <a:pt x="58" y="19"/>
                    <a:pt x="57" y="20"/>
                  </a:cubicBezTo>
                  <a:cubicBezTo>
                    <a:pt x="59" y="22"/>
                    <a:pt x="59" y="22"/>
                    <a:pt x="59" y="22"/>
                  </a:cubicBezTo>
                  <a:cubicBezTo>
                    <a:pt x="56" y="25"/>
                    <a:pt x="56" y="25"/>
                    <a:pt x="56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3" y="24"/>
                    <a:pt x="51" y="25"/>
                    <a:pt x="50" y="25"/>
                  </a:cubicBezTo>
                  <a:cubicBezTo>
                    <a:pt x="50" y="28"/>
                    <a:pt x="50" y="28"/>
                    <a:pt x="50" y="28"/>
                  </a:cubicBezTo>
                  <a:cubicBezTo>
                    <a:pt x="46" y="28"/>
                    <a:pt x="46" y="28"/>
                    <a:pt x="46" y="28"/>
                  </a:cubicBezTo>
                  <a:cubicBezTo>
                    <a:pt x="46" y="25"/>
                    <a:pt x="46" y="25"/>
                    <a:pt x="46" y="25"/>
                  </a:cubicBezTo>
                  <a:cubicBezTo>
                    <a:pt x="44" y="25"/>
                    <a:pt x="43" y="24"/>
                    <a:pt x="41" y="23"/>
                  </a:cubicBezTo>
                  <a:cubicBezTo>
                    <a:pt x="39" y="25"/>
                    <a:pt x="39" y="25"/>
                    <a:pt x="39" y="25"/>
                  </a:cubicBezTo>
                  <a:cubicBezTo>
                    <a:pt x="37" y="22"/>
                    <a:pt x="37" y="22"/>
                    <a:pt x="37" y="22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19"/>
                    <a:pt x="37" y="17"/>
                    <a:pt x="37" y="15"/>
                  </a:cubicBezTo>
                  <a:cubicBezTo>
                    <a:pt x="34" y="15"/>
                    <a:pt x="34" y="15"/>
                    <a:pt x="34" y="15"/>
                  </a:cubicBezTo>
                  <a:cubicBezTo>
                    <a:pt x="34" y="12"/>
                    <a:pt x="34" y="12"/>
                    <a:pt x="34" y="12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7" y="10"/>
                    <a:pt x="38" y="9"/>
                    <a:pt x="39" y="7"/>
                  </a:cubicBezTo>
                  <a:cubicBezTo>
                    <a:pt x="37" y="5"/>
                    <a:pt x="37" y="5"/>
                    <a:pt x="37" y="5"/>
                  </a:cubicBezTo>
                  <a:cubicBezTo>
                    <a:pt x="39" y="3"/>
                    <a:pt x="39" y="3"/>
                    <a:pt x="39" y="3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43" y="4"/>
                    <a:pt x="44" y="3"/>
                    <a:pt x="46" y="3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49" y="3"/>
                    <a:pt x="49" y="3"/>
                    <a:pt x="49" y="3"/>
                  </a:cubicBezTo>
                  <a:cubicBezTo>
                    <a:pt x="51" y="3"/>
                    <a:pt x="53" y="4"/>
                    <a:pt x="54" y="5"/>
                  </a:cubicBezTo>
                  <a:cubicBezTo>
                    <a:pt x="56" y="3"/>
                    <a:pt x="56" y="3"/>
                    <a:pt x="56" y="3"/>
                  </a:cubicBezTo>
                  <a:cubicBezTo>
                    <a:pt x="59" y="5"/>
                    <a:pt x="59" y="5"/>
                    <a:pt x="59" y="5"/>
                  </a:cubicBezTo>
                  <a:cubicBezTo>
                    <a:pt x="57" y="7"/>
                    <a:pt x="57" y="7"/>
                    <a:pt x="57" y="7"/>
                  </a:cubicBezTo>
                  <a:cubicBezTo>
                    <a:pt x="58" y="8"/>
                    <a:pt x="59" y="10"/>
                    <a:pt x="59" y="12"/>
                  </a:cubicBezTo>
                  <a:close/>
                  <a:moveTo>
                    <a:pt x="48" y="22"/>
                  </a:moveTo>
                  <a:cubicBezTo>
                    <a:pt x="48" y="22"/>
                    <a:pt x="48" y="22"/>
                    <a:pt x="48" y="22"/>
                  </a:cubicBezTo>
                  <a:cubicBezTo>
                    <a:pt x="43" y="22"/>
                    <a:pt x="40" y="18"/>
                    <a:pt x="40" y="14"/>
                  </a:cubicBezTo>
                  <a:cubicBezTo>
                    <a:pt x="40" y="9"/>
                    <a:pt x="43" y="6"/>
                    <a:pt x="48" y="6"/>
                  </a:cubicBezTo>
                  <a:cubicBezTo>
                    <a:pt x="52" y="6"/>
                    <a:pt x="56" y="9"/>
                    <a:pt x="56" y="14"/>
                  </a:cubicBezTo>
                  <a:cubicBezTo>
                    <a:pt x="56" y="18"/>
                    <a:pt x="52" y="22"/>
                    <a:pt x="48" y="22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lIns="81015" tIns="40507" rIns="81015" bIns="40507"/>
            <a:lstStyle/>
            <a:p>
              <a:pPr>
                <a:defRPr/>
              </a:pPr>
              <a:endParaRPr lang="zh-CN" altLang="en-US" b="0">
                <a:ea typeface="宋体" panose="02010600030101010101" pitchFamily="2" charset="-122"/>
              </a:endParaRPr>
            </a:p>
          </p:txBody>
        </p:sp>
      </p:grpSp>
      <p:grpSp>
        <p:nvGrpSpPr>
          <p:cNvPr id="7176" name="组合 68"/>
          <p:cNvGrpSpPr>
            <a:grpSpLocks/>
          </p:cNvGrpSpPr>
          <p:nvPr/>
        </p:nvGrpSpPr>
        <p:grpSpPr bwMode="auto">
          <a:xfrm>
            <a:off x="8388350" y="6116638"/>
            <a:ext cx="304800" cy="406400"/>
            <a:chOff x="5638883" y="5946187"/>
            <a:chExt cx="305647" cy="305644"/>
          </a:xfrm>
        </p:grpSpPr>
        <p:grpSp>
          <p:nvGrpSpPr>
            <p:cNvPr id="7190" name="组合 69"/>
            <p:cNvGrpSpPr>
              <a:grpSpLocks/>
            </p:cNvGrpSpPr>
            <p:nvPr/>
          </p:nvGrpSpPr>
          <p:grpSpPr bwMode="auto">
            <a:xfrm>
              <a:off x="5638883" y="5946187"/>
              <a:ext cx="305647" cy="305644"/>
              <a:chOff x="1517330" y="1125257"/>
              <a:chExt cx="2204282" cy="2204282"/>
            </a:xfrm>
          </p:grpSpPr>
          <p:sp>
            <p:nvSpPr>
              <p:cNvPr id="1048592" name="椭圆 71"/>
              <p:cNvSpPr/>
              <p:nvPr/>
            </p:nvSpPr>
            <p:spPr>
              <a:xfrm>
                <a:off x="1517330" y="1125257"/>
                <a:ext cx="2204282" cy="2204282"/>
              </a:xfrm>
              <a:prstGeom prst="ellipse">
                <a:avLst/>
              </a:prstGeom>
              <a:gradFill>
                <a:gsLst>
                  <a:gs pos="0">
                    <a:srgbClr val="EBEBEB"/>
                  </a:gs>
                  <a:gs pos="100000">
                    <a:srgbClr val="FEFEFE"/>
                  </a:gs>
                </a:gsLst>
                <a:lin ang="7530000" scaled="0"/>
              </a:gradFill>
              <a:ln w="12700">
                <a:solidFill>
                  <a:schemeClr val="bg1"/>
                </a:solidFill>
              </a:ln>
              <a:effectLst>
                <a:outerShdw blurRad="165100" dist="139700" dir="7800000" sx="74000" sy="74000" algn="tr" rotWithShape="0">
                  <a:prstClr val="black">
                    <a:alpha val="5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b="0"/>
              </a:p>
            </p:txBody>
          </p:sp>
          <p:sp>
            <p:nvSpPr>
              <p:cNvPr id="1048593" name="椭圆 72"/>
              <p:cNvSpPr>
                <a:spLocks noChangeArrowheads="1"/>
              </p:cNvSpPr>
              <p:nvPr/>
            </p:nvSpPr>
            <p:spPr bwMode="auto">
              <a:xfrm>
                <a:off x="1723981" y="1331908"/>
                <a:ext cx="1790979" cy="1790979"/>
              </a:xfrm>
              <a:prstGeom prst="ellipse">
                <a:avLst/>
              </a:prstGeom>
              <a:solidFill>
                <a:srgbClr val="D20000"/>
              </a:solidFill>
              <a:ln w="25400" algn="ctr">
                <a:noFill/>
                <a:rou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zh-CN" altLang="en-US" b="0">
                  <a:latin typeface="+mn-lt"/>
                  <a:ea typeface="+mn-ea"/>
                </a:endParaRPr>
              </a:p>
            </p:txBody>
          </p:sp>
        </p:grpSp>
        <p:sp>
          <p:nvSpPr>
            <p:cNvPr id="1048594" name="Freeform 6"/>
            <p:cNvSpPr>
              <a:spLocks noEditPoints="1"/>
            </p:cNvSpPr>
            <p:nvPr/>
          </p:nvSpPr>
          <p:spPr bwMode="auto">
            <a:xfrm>
              <a:off x="5694600" y="6035731"/>
              <a:ext cx="194213" cy="112229"/>
            </a:xfrm>
            <a:custGeom>
              <a:avLst/>
              <a:gdLst>
                <a:gd name="T0" fmla="*/ 107 w 165"/>
                <a:gd name="T1" fmla="*/ 104 h 104"/>
                <a:gd name="T2" fmla="*/ 124 w 165"/>
                <a:gd name="T3" fmla="*/ 104 h 104"/>
                <a:gd name="T4" fmla="*/ 124 w 165"/>
                <a:gd name="T5" fmla="*/ 45 h 104"/>
                <a:gd name="T6" fmla="*/ 107 w 165"/>
                <a:gd name="T7" fmla="*/ 61 h 104"/>
                <a:gd name="T8" fmla="*/ 107 w 165"/>
                <a:gd name="T9" fmla="*/ 104 h 104"/>
                <a:gd name="T10" fmla="*/ 132 w 165"/>
                <a:gd name="T11" fmla="*/ 104 h 104"/>
                <a:gd name="T12" fmla="*/ 149 w 165"/>
                <a:gd name="T13" fmla="*/ 104 h 104"/>
                <a:gd name="T14" fmla="*/ 149 w 165"/>
                <a:gd name="T15" fmla="*/ 22 h 104"/>
                <a:gd name="T16" fmla="*/ 132 w 165"/>
                <a:gd name="T17" fmla="*/ 38 h 104"/>
                <a:gd name="T18" fmla="*/ 132 w 165"/>
                <a:gd name="T19" fmla="*/ 104 h 104"/>
                <a:gd name="T20" fmla="*/ 161 w 165"/>
                <a:gd name="T21" fmla="*/ 0 h 104"/>
                <a:gd name="T22" fmla="*/ 164 w 165"/>
                <a:gd name="T23" fmla="*/ 4 h 104"/>
                <a:gd name="T24" fmla="*/ 164 w 165"/>
                <a:gd name="T25" fmla="*/ 5 h 104"/>
                <a:gd name="T26" fmla="*/ 161 w 165"/>
                <a:gd name="T27" fmla="*/ 15 h 104"/>
                <a:gd name="T28" fmla="*/ 161 w 165"/>
                <a:gd name="T29" fmla="*/ 16 h 104"/>
                <a:gd name="T30" fmla="*/ 156 w 165"/>
                <a:gd name="T31" fmla="*/ 17 h 104"/>
                <a:gd name="T32" fmla="*/ 155 w 165"/>
                <a:gd name="T33" fmla="*/ 17 h 104"/>
                <a:gd name="T34" fmla="*/ 153 w 165"/>
                <a:gd name="T35" fmla="*/ 14 h 104"/>
                <a:gd name="T36" fmla="*/ 103 w 165"/>
                <a:gd name="T37" fmla="*/ 61 h 104"/>
                <a:gd name="T38" fmla="*/ 87 w 165"/>
                <a:gd name="T39" fmla="*/ 44 h 104"/>
                <a:gd name="T40" fmla="*/ 74 w 165"/>
                <a:gd name="T41" fmla="*/ 30 h 104"/>
                <a:gd name="T42" fmla="*/ 3 w 165"/>
                <a:gd name="T43" fmla="*/ 96 h 104"/>
                <a:gd name="T44" fmla="*/ 0 w 165"/>
                <a:gd name="T45" fmla="*/ 93 h 104"/>
                <a:gd name="T46" fmla="*/ 74 w 165"/>
                <a:gd name="T47" fmla="*/ 24 h 104"/>
                <a:gd name="T48" fmla="*/ 87 w 165"/>
                <a:gd name="T49" fmla="*/ 37 h 104"/>
                <a:gd name="T50" fmla="*/ 103 w 165"/>
                <a:gd name="T51" fmla="*/ 55 h 104"/>
                <a:gd name="T52" fmla="*/ 150 w 165"/>
                <a:gd name="T53" fmla="*/ 11 h 104"/>
                <a:gd name="T54" fmla="*/ 148 w 165"/>
                <a:gd name="T55" fmla="*/ 9 h 104"/>
                <a:gd name="T56" fmla="*/ 147 w 165"/>
                <a:gd name="T57" fmla="*/ 8 h 104"/>
                <a:gd name="T58" fmla="*/ 149 w 165"/>
                <a:gd name="T59" fmla="*/ 3 h 104"/>
                <a:gd name="T60" fmla="*/ 150 w 165"/>
                <a:gd name="T61" fmla="*/ 3 h 104"/>
                <a:gd name="T62" fmla="*/ 160 w 165"/>
                <a:gd name="T63" fmla="*/ 1 h 104"/>
                <a:gd name="T64" fmla="*/ 161 w 165"/>
                <a:gd name="T65" fmla="*/ 0 h 104"/>
                <a:gd name="T66" fmla="*/ 7 w 165"/>
                <a:gd name="T67" fmla="*/ 104 h 104"/>
                <a:gd name="T68" fmla="*/ 24 w 165"/>
                <a:gd name="T69" fmla="*/ 104 h 104"/>
                <a:gd name="T70" fmla="*/ 24 w 165"/>
                <a:gd name="T71" fmla="*/ 81 h 104"/>
                <a:gd name="T72" fmla="*/ 7 w 165"/>
                <a:gd name="T73" fmla="*/ 97 h 104"/>
                <a:gd name="T74" fmla="*/ 7 w 165"/>
                <a:gd name="T75" fmla="*/ 104 h 104"/>
                <a:gd name="T76" fmla="*/ 32 w 165"/>
                <a:gd name="T77" fmla="*/ 104 h 104"/>
                <a:gd name="T78" fmla="*/ 49 w 165"/>
                <a:gd name="T79" fmla="*/ 104 h 104"/>
                <a:gd name="T80" fmla="*/ 49 w 165"/>
                <a:gd name="T81" fmla="*/ 58 h 104"/>
                <a:gd name="T82" fmla="*/ 32 w 165"/>
                <a:gd name="T83" fmla="*/ 74 h 104"/>
                <a:gd name="T84" fmla="*/ 32 w 165"/>
                <a:gd name="T85" fmla="*/ 104 h 104"/>
                <a:gd name="T86" fmla="*/ 57 w 165"/>
                <a:gd name="T87" fmla="*/ 50 h 104"/>
                <a:gd name="T88" fmla="*/ 57 w 165"/>
                <a:gd name="T89" fmla="*/ 104 h 104"/>
                <a:gd name="T90" fmla="*/ 74 w 165"/>
                <a:gd name="T91" fmla="*/ 104 h 104"/>
                <a:gd name="T92" fmla="*/ 74 w 165"/>
                <a:gd name="T93" fmla="*/ 34 h 104"/>
                <a:gd name="T94" fmla="*/ 74 w 165"/>
                <a:gd name="T95" fmla="*/ 34 h 104"/>
                <a:gd name="T96" fmla="*/ 57 w 165"/>
                <a:gd name="T97" fmla="*/ 50 h 104"/>
                <a:gd name="T98" fmla="*/ 82 w 165"/>
                <a:gd name="T99" fmla="*/ 43 h 104"/>
                <a:gd name="T100" fmla="*/ 82 w 165"/>
                <a:gd name="T101" fmla="*/ 104 h 104"/>
                <a:gd name="T102" fmla="*/ 87 w 165"/>
                <a:gd name="T103" fmla="*/ 104 h 104"/>
                <a:gd name="T104" fmla="*/ 99 w 165"/>
                <a:gd name="T105" fmla="*/ 104 h 104"/>
                <a:gd name="T106" fmla="*/ 99 w 165"/>
                <a:gd name="T107" fmla="*/ 61 h 104"/>
                <a:gd name="T108" fmla="*/ 87 w 165"/>
                <a:gd name="T109" fmla="*/ 48 h 104"/>
                <a:gd name="T110" fmla="*/ 82 w 165"/>
                <a:gd name="T111" fmla="*/ 43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65" h="104">
                  <a:moveTo>
                    <a:pt x="107" y="104"/>
                  </a:moveTo>
                  <a:cubicBezTo>
                    <a:pt x="124" y="104"/>
                    <a:pt x="124" y="104"/>
                    <a:pt x="124" y="104"/>
                  </a:cubicBezTo>
                  <a:cubicBezTo>
                    <a:pt x="124" y="45"/>
                    <a:pt x="124" y="45"/>
                    <a:pt x="124" y="45"/>
                  </a:cubicBezTo>
                  <a:cubicBezTo>
                    <a:pt x="107" y="61"/>
                    <a:pt x="107" y="61"/>
                    <a:pt x="107" y="61"/>
                  </a:cubicBezTo>
                  <a:cubicBezTo>
                    <a:pt x="107" y="104"/>
                    <a:pt x="107" y="104"/>
                    <a:pt x="107" y="104"/>
                  </a:cubicBezTo>
                  <a:close/>
                  <a:moveTo>
                    <a:pt x="132" y="104"/>
                  </a:moveTo>
                  <a:cubicBezTo>
                    <a:pt x="149" y="104"/>
                    <a:pt x="149" y="104"/>
                    <a:pt x="149" y="104"/>
                  </a:cubicBezTo>
                  <a:cubicBezTo>
                    <a:pt x="149" y="22"/>
                    <a:pt x="149" y="22"/>
                    <a:pt x="149" y="22"/>
                  </a:cubicBezTo>
                  <a:cubicBezTo>
                    <a:pt x="132" y="38"/>
                    <a:pt x="132" y="38"/>
                    <a:pt x="132" y="38"/>
                  </a:cubicBezTo>
                  <a:cubicBezTo>
                    <a:pt x="132" y="104"/>
                    <a:pt x="132" y="104"/>
                    <a:pt x="132" y="104"/>
                  </a:cubicBezTo>
                  <a:close/>
                  <a:moveTo>
                    <a:pt x="161" y="0"/>
                  </a:moveTo>
                  <a:cubicBezTo>
                    <a:pt x="164" y="0"/>
                    <a:pt x="165" y="2"/>
                    <a:pt x="164" y="4"/>
                  </a:cubicBezTo>
                  <a:cubicBezTo>
                    <a:pt x="164" y="5"/>
                    <a:pt x="164" y="5"/>
                    <a:pt x="164" y="5"/>
                  </a:cubicBezTo>
                  <a:cubicBezTo>
                    <a:pt x="163" y="8"/>
                    <a:pt x="162" y="12"/>
                    <a:pt x="161" y="15"/>
                  </a:cubicBezTo>
                  <a:cubicBezTo>
                    <a:pt x="161" y="16"/>
                    <a:pt x="161" y="16"/>
                    <a:pt x="161" y="16"/>
                  </a:cubicBezTo>
                  <a:cubicBezTo>
                    <a:pt x="160" y="19"/>
                    <a:pt x="158" y="19"/>
                    <a:pt x="156" y="17"/>
                  </a:cubicBezTo>
                  <a:cubicBezTo>
                    <a:pt x="155" y="17"/>
                    <a:pt x="155" y="17"/>
                    <a:pt x="155" y="17"/>
                  </a:cubicBezTo>
                  <a:cubicBezTo>
                    <a:pt x="154" y="16"/>
                    <a:pt x="154" y="15"/>
                    <a:pt x="153" y="14"/>
                  </a:cubicBezTo>
                  <a:cubicBezTo>
                    <a:pt x="103" y="61"/>
                    <a:pt x="103" y="61"/>
                    <a:pt x="103" y="61"/>
                  </a:cubicBezTo>
                  <a:cubicBezTo>
                    <a:pt x="87" y="44"/>
                    <a:pt x="87" y="44"/>
                    <a:pt x="87" y="44"/>
                  </a:cubicBezTo>
                  <a:cubicBezTo>
                    <a:pt x="74" y="30"/>
                    <a:pt x="74" y="30"/>
                    <a:pt x="74" y="30"/>
                  </a:cubicBezTo>
                  <a:cubicBezTo>
                    <a:pt x="3" y="96"/>
                    <a:pt x="3" y="96"/>
                    <a:pt x="3" y="96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74" y="24"/>
                    <a:pt x="74" y="24"/>
                    <a:pt x="74" y="24"/>
                  </a:cubicBezTo>
                  <a:cubicBezTo>
                    <a:pt x="87" y="37"/>
                    <a:pt x="87" y="37"/>
                    <a:pt x="87" y="37"/>
                  </a:cubicBezTo>
                  <a:cubicBezTo>
                    <a:pt x="103" y="55"/>
                    <a:pt x="103" y="55"/>
                    <a:pt x="103" y="55"/>
                  </a:cubicBezTo>
                  <a:cubicBezTo>
                    <a:pt x="150" y="11"/>
                    <a:pt x="150" y="11"/>
                    <a:pt x="150" y="11"/>
                  </a:cubicBezTo>
                  <a:cubicBezTo>
                    <a:pt x="149" y="10"/>
                    <a:pt x="148" y="9"/>
                    <a:pt x="148" y="9"/>
                  </a:cubicBezTo>
                  <a:cubicBezTo>
                    <a:pt x="147" y="8"/>
                    <a:pt x="147" y="8"/>
                    <a:pt x="147" y="8"/>
                  </a:cubicBezTo>
                  <a:cubicBezTo>
                    <a:pt x="145" y="6"/>
                    <a:pt x="146" y="4"/>
                    <a:pt x="149" y="3"/>
                  </a:cubicBezTo>
                  <a:cubicBezTo>
                    <a:pt x="150" y="3"/>
                    <a:pt x="150" y="3"/>
                    <a:pt x="150" y="3"/>
                  </a:cubicBezTo>
                  <a:cubicBezTo>
                    <a:pt x="152" y="2"/>
                    <a:pt x="157" y="1"/>
                    <a:pt x="160" y="1"/>
                  </a:cubicBezTo>
                  <a:cubicBezTo>
                    <a:pt x="161" y="0"/>
                    <a:pt x="161" y="0"/>
                    <a:pt x="161" y="0"/>
                  </a:cubicBezTo>
                  <a:close/>
                  <a:moveTo>
                    <a:pt x="7" y="104"/>
                  </a:moveTo>
                  <a:cubicBezTo>
                    <a:pt x="24" y="104"/>
                    <a:pt x="24" y="104"/>
                    <a:pt x="24" y="104"/>
                  </a:cubicBezTo>
                  <a:cubicBezTo>
                    <a:pt x="24" y="81"/>
                    <a:pt x="24" y="81"/>
                    <a:pt x="24" y="81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104"/>
                    <a:pt x="7" y="104"/>
                    <a:pt x="7" y="104"/>
                  </a:cubicBezTo>
                  <a:close/>
                  <a:moveTo>
                    <a:pt x="32" y="104"/>
                  </a:moveTo>
                  <a:cubicBezTo>
                    <a:pt x="49" y="104"/>
                    <a:pt x="49" y="104"/>
                    <a:pt x="49" y="104"/>
                  </a:cubicBezTo>
                  <a:cubicBezTo>
                    <a:pt x="49" y="58"/>
                    <a:pt x="49" y="58"/>
                    <a:pt x="49" y="58"/>
                  </a:cubicBezTo>
                  <a:cubicBezTo>
                    <a:pt x="32" y="74"/>
                    <a:pt x="32" y="74"/>
                    <a:pt x="32" y="74"/>
                  </a:cubicBezTo>
                  <a:cubicBezTo>
                    <a:pt x="32" y="104"/>
                    <a:pt x="32" y="104"/>
                    <a:pt x="32" y="104"/>
                  </a:cubicBezTo>
                  <a:close/>
                  <a:moveTo>
                    <a:pt x="57" y="50"/>
                  </a:moveTo>
                  <a:cubicBezTo>
                    <a:pt x="57" y="104"/>
                    <a:pt x="57" y="104"/>
                    <a:pt x="57" y="104"/>
                  </a:cubicBezTo>
                  <a:cubicBezTo>
                    <a:pt x="74" y="104"/>
                    <a:pt x="74" y="104"/>
                    <a:pt x="74" y="104"/>
                  </a:cubicBezTo>
                  <a:cubicBezTo>
                    <a:pt x="74" y="34"/>
                    <a:pt x="74" y="34"/>
                    <a:pt x="74" y="34"/>
                  </a:cubicBezTo>
                  <a:cubicBezTo>
                    <a:pt x="74" y="34"/>
                    <a:pt x="74" y="34"/>
                    <a:pt x="74" y="34"/>
                  </a:cubicBezTo>
                  <a:cubicBezTo>
                    <a:pt x="57" y="50"/>
                    <a:pt x="57" y="50"/>
                    <a:pt x="57" y="50"/>
                  </a:cubicBezTo>
                  <a:close/>
                  <a:moveTo>
                    <a:pt x="82" y="43"/>
                  </a:moveTo>
                  <a:cubicBezTo>
                    <a:pt x="82" y="104"/>
                    <a:pt x="82" y="104"/>
                    <a:pt x="82" y="104"/>
                  </a:cubicBezTo>
                  <a:cubicBezTo>
                    <a:pt x="87" y="104"/>
                    <a:pt x="87" y="104"/>
                    <a:pt x="87" y="104"/>
                  </a:cubicBezTo>
                  <a:cubicBezTo>
                    <a:pt x="99" y="104"/>
                    <a:pt x="99" y="104"/>
                    <a:pt x="99" y="104"/>
                  </a:cubicBezTo>
                  <a:cubicBezTo>
                    <a:pt x="99" y="61"/>
                    <a:pt x="99" y="61"/>
                    <a:pt x="99" y="61"/>
                  </a:cubicBezTo>
                  <a:cubicBezTo>
                    <a:pt x="87" y="48"/>
                    <a:pt x="87" y="48"/>
                    <a:pt x="87" y="48"/>
                  </a:cubicBezTo>
                  <a:lnTo>
                    <a:pt x="82" y="43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zh-CN" altLang="en-US" b="0">
                <a:ea typeface="宋体" panose="02010600030101010101" pitchFamily="2" charset="-122"/>
              </a:endParaRPr>
            </a:p>
          </p:txBody>
        </p:sp>
      </p:grpSp>
      <p:grpSp>
        <p:nvGrpSpPr>
          <p:cNvPr id="7177" name="组合 73"/>
          <p:cNvGrpSpPr>
            <a:grpSpLocks/>
          </p:cNvGrpSpPr>
          <p:nvPr/>
        </p:nvGrpSpPr>
        <p:grpSpPr bwMode="auto">
          <a:xfrm>
            <a:off x="7019925" y="6116638"/>
            <a:ext cx="306388" cy="406400"/>
            <a:chOff x="4299766" y="5946187"/>
            <a:chExt cx="305647" cy="305644"/>
          </a:xfrm>
        </p:grpSpPr>
        <p:grpSp>
          <p:nvGrpSpPr>
            <p:cNvPr id="7186" name="组合 74"/>
            <p:cNvGrpSpPr>
              <a:grpSpLocks/>
            </p:cNvGrpSpPr>
            <p:nvPr/>
          </p:nvGrpSpPr>
          <p:grpSpPr bwMode="auto">
            <a:xfrm>
              <a:off x="4299766" y="5946187"/>
              <a:ext cx="305647" cy="305644"/>
              <a:chOff x="1517330" y="1125257"/>
              <a:chExt cx="2204282" cy="2204282"/>
            </a:xfrm>
          </p:grpSpPr>
          <p:sp>
            <p:nvSpPr>
              <p:cNvPr id="1048595" name="椭圆 76"/>
              <p:cNvSpPr/>
              <p:nvPr/>
            </p:nvSpPr>
            <p:spPr>
              <a:xfrm>
                <a:off x="1517330" y="1125257"/>
                <a:ext cx="2204282" cy="2204282"/>
              </a:xfrm>
              <a:prstGeom prst="ellipse">
                <a:avLst/>
              </a:prstGeom>
              <a:gradFill>
                <a:gsLst>
                  <a:gs pos="0">
                    <a:srgbClr val="EBEBEB"/>
                  </a:gs>
                  <a:gs pos="100000">
                    <a:srgbClr val="FEFEFE"/>
                  </a:gs>
                </a:gsLst>
                <a:lin ang="7530000" scaled="0"/>
              </a:gradFill>
              <a:ln w="12700">
                <a:solidFill>
                  <a:schemeClr val="bg1"/>
                </a:solidFill>
              </a:ln>
              <a:effectLst>
                <a:outerShdw blurRad="165100" dist="139700" dir="7800000" sx="74000" sy="74000" algn="tr" rotWithShape="0">
                  <a:prstClr val="black">
                    <a:alpha val="5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b="0"/>
              </a:p>
            </p:txBody>
          </p:sp>
          <p:sp>
            <p:nvSpPr>
              <p:cNvPr id="1048596" name="椭圆 77"/>
              <p:cNvSpPr>
                <a:spLocks noChangeArrowheads="1"/>
              </p:cNvSpPr>
              <p:nvPr/>
            </p:nvSpPr>
            <p:spPr bwMode="auto">
              <a:xfrm>
                <a:off x="1722910" y="1331908"/>
                <a:ext cx="1793121" cy="1790979"/>
              </a:xfrm>
              <a:prstGeom prst="ellipse">
                <a:avLst/>
              </a:prstGeom>
              <a:solidFill>
                <a:srgbClr val="D20000"/>
              </a:solidFill>
              <a:ln w="25400" algn="ctr">
                <a:noFill/>
                <a:rou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zh-CN" altLang="en-US" b="0">
                  <a:latin typeface="+mn-lt"/>
                  <a:ea typeface="+mn-ea"/>
                </a:endParaRPr>
              </a:p>
            </p:txBody>
          </p:sp>
        </p:grpSp>
        <p:sp>
          <p:nvSpPr>
            <p:cNvPr id="1048597" name="Freeform 45"/>
            <p:cNvSpPr>
              <a:spLocks noEditPoints="1"/>
            </p:cNvSpPr>
            <p:nvPr/>
          </p:nvSpPr>
          <p:spPr bwMode="auto">
            <a:xfrm>
              <a:off x="4382116" y="6022598"/>
              <a:ext cx="140946" cy="146852"/>
            </a:xfrm>
            <a:custGeom>
              <a:avLst/>
              <a:gdLst>
                <a:gd name="T0" fmla="*/ 40 w 46"/>
                <a:gd name="T1" fmla="*/ 28 h 51"/>
                <a:gd name="T2" fmla="*/ 35 w 46"/>
                <a:gd name="T3" fmla="*/ 41 h 51"/>
                <a:gd name="T4" fmla="*/ 34 w 46"/>
                <a:gd name="T5" fmla="*/ 34 h 51"/>
                <a:gd name="T6" fmla="*/ 29 w 46"/>
                <a:gd name="T7" fmla="*/ 30 h 51"/>
                <a:gd name="T8" fmla="*/ 29 w 46"/>
                <a:gd name="T9" fmla="*/ 30 h 51"/>
                <a:gd name="T10" fmla="*/ 27 w 46"/>
                <a:gd name="T11" fmla="*/ 30 h 51"/>
                <a:gd name="T12" fmla="*/ 25 w 46"/>
                <a:gd name="T13" fmla="*/ 35 h 51"/>
                <a:gd name="T14" fmla="*/ 24 w 46"/>
                <a:gd name="T15" fmla="*/ 38 h 51"/>
                <a:gd name="T16" fmla="*/ 24 w 46"/>
                <a:gd name="T17" fmla="*/ 32 h 51"/>
                <a:gd name="T18" fmla="*/ 24 w 46"/>
                <a:gd name="T19" fmla="*/ 31 h 51"/>
                <a:gd name="T20" fmla="*/ 23 w 46"/>
                <a:gd name="T21" fmla="*/ 30 h 51"/>
                <a:gd name="T22" fmla="*/ 22 w 46"/>
                <a:gd name="T23" fmla="*/ 31 h 51"/>
                <a:gd name="T24" fmla="*/ 22 w 46"/>
                <a:gd name="T25" fmla="*/ 32 h 51"/>
                <a:gd name="T26" fmla="*/ 21 w 46"/>
                <a:gd name="T27" fmla="*/ 38 h 51"/>
                <a:gd name="T28" fmla="*/ 20 w 46"/>
                <a:gd name="T29" fmla="*/ 35 h 51"/>
                <a:gd name="T30" fmla="*/ 19 w 46"/>
                <a:gd name="T31" fmla="*/ 30 h 51"/>
                <a:gd name="T32" fmla="*/ 15 w 46"/>
                <a:gd name="T33" fmla="*/ 30 h 51"/>
                <a:gd name="T34" fmla="*/ 15 w 46"/>
                <a:gd name="T35" fmla="*/ 30 h 51"/>
                <a:gd name="T36" fmla="*/ 11 w 46"/>
                <a:gd name="T37" fmla="*/ 34 h 51"/>
                <a:gd name="T38" fmla="*/ 10 w 46"/>
                <a:gd name="T39" fmla="*/ 41 h 51"/>
                <a:gd name="T40" fmla="*/ 5 w 46"/>
                <a:gd name="T41" fmla="*/ 28 h 51"/>
                <a:gd name="T42" fmla="*/ 23 w 46"/>
                <a:gd name="T43" fmla="*/ 11 h 51"/>
                <a:gd name="T44" fmla="*/ 23 w 46"/>
                <a:gd name="T45" fmla="*/ 14 h 51"/>
                <a:gd name="T46" fmla="*/ 25 w 46"/>
                <a:gd name="T47" fmla="*/ 15 h 51"/>
                <a:gd name="T48" fmla="*/ 28 w 46"/>
                <a:gd name="T49" fmla="*/ 13 h 51"/>
                <a:gd name="T50" fmla="*/ 32 w 46"/>
                <a:gd name="T51" fmla="*/ 11 h 51"/>
                <a:gd name="T52" fmla="*/ 34 w 46"/>
                <a:gd name="T53" fmla="*/ 9 h 51"/>
                <a:gd name="T54" fmla="*/ 34 w 46"/>
                <a:gd name="T55" fmla="*/ 7 h 51"/>
                <a:gd name="T56" fmla="*/ 32 w 46"/>
                <a:gd name="T57" fmla="*/ 5 h 51"/>
                <a:gd name="T58" fmla="*/ 28 w 46"/>
                <a:gd name="T59" fmla="*/ 3 h 51"/>
                <a:gd name="T60" fmla="*/ 25 w 46"/>
                <a:gd name="T61" fmla="*/ 1 h 51"/>
                <a:gd name="T62" fmla="*/ 23 w 46"/>
                <a:gd name="T63" fmla="*/ 2 h 51"/>
                <a:gd name="T64" fmla="*/ 23 w 46"/>
                <a:gd name="T65" fmla="*/ 5 h 51"/>
                <a:gd name="T66" fmla="*/ 0 w 46"/>
                <a:gd name="T67" fmla="*/ 28 h 51"/>
                <a:gd name="T68" fmla="*/ 23 w 46"/>
                <a:gd name="T69" fmla="*/ 51 h 51"/>
                <a:gd name="T70" fmla="*/ 46 w 46"/>
                <a:gd name="T71" fmla="*/ 28 h 51"/>
                <a:gd name="T72" fmla="*/ 40 w 46"/>
                <a:gd name="T73" fmla="*/ 28 h 51"/>
                <a:gd name="T74" fmla="*/ 23 w 46"/>
                <a:gd name="T75" fmla="*/ 19 h 51"/>
                <a:gd name="T76" fmla="*/ 28 w 46"/>
                <a:gd name="T77" fmla="*/ 24 h 51"/>
                <a:gd name="T78" fmla="*/ 23 w 46"/>
                <a:gd name="T79" fmla="*/ 29 h 51"/>
                <a:gd name="T80" fmla="*/ 17 w 46"/>
                <a:gd name="T81" fmla="*/ 24 h 51"/>
                <a:gd name="T82" fmla="*/ 23 w 46"/>
                <a:gd name="T83" fmla="*/ 19 h 51"/>
                <a:gd name="T84" fmla="*/ 30 w 46"/>
                <a:gd name="T85" fmla="*/ 37 h 51"/>
                <a:gd name="T86" fmla="*/ 30 w 46"/>
                <a:gd name="T87" fmla="*/ 37 h 51"/>
                <a:gd name="T88" fmla="*/ 30 w 46"/>
                <a:gd name="T89" fmla="*/ 37 h 51"/>
                <a:gd name="T90" fmla="*/ 30 w 46"/>
                <a:gd name="T91" fmla="*/ 44 h 51"/>
                <a:gd name="T92" fmla="*/ 30 w 46"/>
                <a:gd name="T93" fmla="*/ 44 h 51"/>
                <a:gd name="T94" fmla="*/ 29 w 46"/>
                <a:gd name="T95" fmla="*/ 37 h 51"/>
                <a:gd name="T96" fmla="*/ 30 w 46"/>
                <a:gd name="T97" fmla="*/ 37 h 51"/>
                <a:gd name="T98" fmla="*/ 15 w 46"/>
                <a:gd name="T99" fmla="*/ 37 h 51"/>
                <a:gd name="T100" fmla="*/ 15 w 46"/>
                <a:gd name="T101" fmla="*/ 37 h 51"/>
                <a:gd name="T102" fmla="*/ 15 w 46"/>
                <a:gd name="T103" fmla="*/ 44 h 51"/>
                <a:gd name="T104" fmla="*/ 14 w 46"/>
                <a:gd name="T105" fmla="*/ 44 h 51"/>
                <a:gd name="T106" fmla="*/ 14 w 46"/>
                <a:gd name="T107" fmla="*/ 37 h 51"/>
                <a:gd name="T108" fmla="*/ 15 w 46"/>
                <a:gd name="T109" fmla="*/ 37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46" h="51">
                  <a:moveTo>
                    <a:pt x="40" y="28"/>
                  </a:moveTo>
                  <a:cubicBezTo>
                    <a:pt x="40" y="33"/>
                    <a:pt x="38" y="38"/>
                    <a:pt x="35" y="41"/>
                  </a:cubicBezTo>
                  <a:cubicBezTo>
                    <a:pt x="34" y="38"/>
                    <a:pt x="34" y="35"/>
                    <a:pt x="34" y="34"/>
                  </a:cubicBezTo>
                  <a:cubicBezTo>
                    <a:pt x="33" y="31"/>
                    <a:pt x="30" y="30"/>
                    <a:pt x="29" y="30"/>
                  </a:cubicBezTo>
                  <a:cubicBezTo>
                    <a:pt x="29" y="30"/>
                    <a:pt x="29" y="30"/>
                    <a:pt x="29" y="30"/>
                  </a:cubicBezTo>
                  <a:cubicBezTo>
                    <a:pt x="27" y="30"/>
                    <a:pt x="27" y="30"/>
                    <a:pt x="27" y="30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4" y="38"/>
                    <a:pt x="24" y="38"/>
                    <a:pt x="24" y="38"/>
                  </a:cubicBezTo>
                  <a:cubicBezTo>
                    <a:pt x="24" y="32"/>
                    <a:pt x="24" y="32"/>
                    <a:pt x="24" y="32"/>
                  </a:cubicBezTo>
                  <a:cubicBezTo>
                    <a:pt x="24" y="32"/>
                    <a:pt x="24" y="31"/>
                    <a:pt x="24" y="31"/>
                  </a:cubicBezTo>
                  <a:cubicBezTo>
                    <a:pt x="24" y="31"/>
                    <a:pt x="23" y="30"/>
                    <a:pt x="23" y="30"/>
                  </a:cubicBezTo>
                  <a:cubicBezTo>
                    <a:pt x="22" y="30"/>
                    <a:pt x="22" y="31"/>
                    <a:pt x="22" y="31"/>
                  </a:cubicBezTo>
                  <a:cubicBezTo>
                    <a:pt x="22" y="31"/>
                    <a:pt x="22" y="32"/>
                    <a:pt x="22" y="32"/>
                  </a:cubicBezTo>
                  <a:cubicBezTo>
                    <a:pt x="21" y="38"/>
                    <a:pt x="21" y="38"/>
                    <a:pt x="21" y="38"/>
                  </a:cubicBezTo>
                  <a:cubicBezTo>
                    <a:pt x="20" y="35"/>
                    <a:pt x="20" y="35"/>
                    <a:pt x="20" y="35"/>
                  </a:cubicBezTo>
                  <a:cubicBezTo>
                    <a:pt x="19" y="30"/>
                    <a:pt x="19" y="30"/>
                    <a:pt x="19" y="30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1" y="31"/>
                    <a:pt x="11" y="34"/>
                  </a:cubicBezTo>
                  <a:cubicBezTo>
                    <a:pt x="10" y="35"/>
                    <a:pt x="10" y="37"/>
                    <a:pt x="10" y="41"/>
                  </a:cubicBezTo>
                  <a:cubicBezTo>
                    <a:pt x="7" y="37"/>
                    <a:pt x="5" y="33"/>
                    <a:pt x="5" y="28"/>
                  </a:cubicBezTo>
                  <a:cubicBezTo>
                    <a:pt x="5" y="19"/>
                    <a:pt x="13" y="11"/>
                    <a:pt x="23" y="11"/>
                  </a:cubicBezTo>
                  <a:cubicBezTo>
                    <a:pt x="23" y="14"/>
                    <a:pt x="23" y="14"/>
                    <a:pt x="23" y="14"/>
                  </a:cubicBezTo>
                  <a:cubicBezTo>
                    <a:pt x="23" y="15"/>
                    <a:pt x="24" y="15"/>
                    <a:pt x="25" y="15"/>
                  </a:cubicBezTo>
                  <a:cubicBezTo>
                    <a:pt x="28" y="13"/>
                    <a:pt x="28" y="13"/>
                    <a:pt x="28" y="13"/>
                  </a:cubicBezTo>
                  <a:cubicBezTo>
                    <a:pt x="29" y="12"/>
                    <a:pt x="30" y="11"/>
                    <a:pt x="32" y="11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6" y="8"/>
                    <a:pt x="36" y="7"/>
                    <a:pt x="34" y="7"/>
                  </a:cubicBezTo>
                  <a:cubicBezTo>
                    <a:pt x="32" y="5"/>
                    <a:pt x="32" y="5"/>
                    <a:pt x="32" y="5"/>
                  </a:cubicBezTo>
                  <a:cubicBezTo>
                    <a:pt x="30" y="4"/>
                    <a:pt x="29" y="3"/>
                    <a:pt x="28" y="3"/>
                  </a:cubicBezTo>
                  <a:cubicBezTo>
                    <a:pt x="25" y="1"/>
                    <a:pt x="25" y="1"/>
                    <a:pt x="25" y="1"/>
                  </a:cubicBezTo>
                  <a:cubicBezTo>
                    <a:pt x="24" y="0"/>
                    <a:pt x="23" y="1"/>
                    <a:pt x="23" y="2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10" y="5"/>
                    <a:pt x="0" y="16"/>
                    <a:pt x="0" y="28"/>
                  </a:cubicBezTo>
                  <a:cubicBezTo>
                    <a:pt x="0" y="41"/>
                    <a:pt x="10" y="51"/>
                    <a:pt x="23" y="51"/>
                  </a:cubicBezTo>
                  <a:cubicBezTo>
                    <a:pt x="35" y="51"/>
                    <a:pt x="46" y="41"/>
                    <a:pt x="46" y="28"/>
                  </a:cubicBezTo>
                  <a:cubicBezTo>
                    <a:pt x="40" y="28"/>
                    <a:pt x="40" y="28"/>
                    <a:pt x="40" y="28"/>
                  </a:cubicBezTo>
                  <a:close/>
                  <a:moveTo>
                    <a:pt x="23" y="19"/>
                  </a:moveTo>
                  <a:cubicBezTo>
                    <a:pt x="26" y="19"/>
                    <a:pt x="28" y="21"/>
                    <a:pt x="28" y="24"/>
                  </a:cubicBezTo>
                  <a:cubicBezTo>
                    <a:pt x="28" y="27"/>
                    <a:pt x="26" y="29"/>
                    <a:pt x="23" y="29"/>
                  </a:cubicBezTo>
                  <a:cubicBezTo>
                    <a:pt x="20" y="29"/>
                    <a:pt x="17" y="27"/>
                    <a:pt x="17" y="24"/>
                  </a:cubicBezTo>
                  <a:cubicBezTo>
                    <a:pt x="17" y="21"/>
                    <a:pt x="20" y="19"/>
                    <a:pt x="23" y="19"/>
                  </a:cubicBezTo>
                  <a:close/>
                  <a:moveTo>
                    <a:pt x="30" y="37"/>
                  </a:moveTo>
                  <a:cubicBezTo>
                    <a:pt x="30" y="37"/>
                    <a:pt x="30" y="37"/>
                    <a:pt x="30" y="37"/>
                  </a:cubicBezTo>
                  <a:cubicBezTo>
                    <a:pt x="30" y="37"/>
                    <a:pt x="30" y="37"/>
                    <a:pt x="30" y="37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29" y="37"/>
                    <a:pt x="29" y="37"/>
                    <a:pt x="29" y="37"/>
                  </a:cubicBezTo>
                  <a:cubicBezTo>
                    <a:pt x="30" y="37"/>
                    <a:pt x="30" y="37"/>
                    <a:pt x="30" y="37"/>
                  </a:cubicBezTo>
                  <a:close/>
                  <a:moveTo>
                    <a:pt x="15" y="37"/>
                  </a:moveTo>
                  <a:cubicBezTo>
                    <a:pt x="15" y="37"/>
                    <a:pt x="15" y="37"/>
                    <a:pt x="15" y="37"/>
                  </a:cubicBezTo>
                  <a:cubicBezTo>
                    <a:pt x="15" y="44"/>
                    <a:pt x="15" y="44"/>
                    <a:pt x="15" y="44"/>
                  </a:cubicBezTo>
                  <a:cubicBezTo>
                    <a:pt x="15" y="44"/>
                    <a:pt x="14" y="44"/>
                    <a:pt x="14" y="44"/>
                  </a:cubicBezTo>
                  <a:cubicBezTo>
                    <a:pt x="14" y="37"/>
                    <a:pt x="14" y="37"/>
                    <a:pt x="14" y="37"/>
                  </a:cubicBezTo>
                  <a:cubicBezTo>
                    <a:pt x="14" y="37"/>
                    <a:pt x="14" y="37"/>
                    <a:pt x="15" y="37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lIns="81015" tIns="40507" rIns="81015" bIns="40507"/>
            <a:lstStyle/>
            <a:p>
              <a:pPr>
                <a:defRPr/>
              </a:pPr>
              <a:endParaRPr lang="zh-CN" altLang="en-US" b="0">
                <a:ea typeface="宋体" panose="02010600030101010101" pitchFamily="2" charset="-122"/>
              </a:endParaRPr>
            </a:p>
          </p:txBody>
        </p:sp>
      </p:grpSp>
      <p:grpSp>
        <p:nvGrpSpPr>
          <p:cNvPr id="7178" name="组合 78"/>
          <p:cNvGrpSpPr>
            <a:grpSpLocks/>
          </p:cNvGrpSpPr>
          <p:nvPr/>
        </p:nvGrpSpPr>
        <p:grpSpPr bwMode="auto">
          <a:xfrm>
            <a:off x="7451725" y="6116638"/>
            <a:ext cx="304800" cy="406400"/>
            <a:chOff x="4740390" y="5946187"/>
            <a:chExt cx="305647" cy="305644"/>
          </a:xfrm>
        </p:grpSpPr>
        <p:grpSp>
          <p:nvGrpSpPr>
            <p:cNvPr id="7182" name="组合 79"/>
            <p:cNvGrpSpPr>
              <a:grpSpLocks/>
            </p:cNvGrpSpPr>
            <p:nvPr/>
          </p:nvGrpSpPr>
          <p:grpSpPr bwMode="auto">
            <a:xfrm>
              <a:off x="4740390" y="5946187"/>
              <a:ext cx="305647" cy="305644"/>
              <a:chOff x="1517330" y="1125257"/>
              <a:chExt cx="2204282" cy="2204282"/>
            </a:xfrm>
          </p:grpSpPr>
          <p:sp>
            <p:nvSpPr>
              <p:cNvPr id="1048598" name="椭圆 81"/>
              <p:cNvSpPr/>
              <p:nvPr/>
            </p:nvSpPr>
            <p:spPr>
              <a:xfrm>
                <a:off x="1517330" y="1125257"/>
                <a:ext cx="2204282" cy="2204282"/>
              </a:xfrm>
              <a:prstGeom prst="ellipse">
                <a:avLst/>
              </a:prstGeom>
              <a:gradFill>
                <a:gsLst>
                  <a:gs pos="0">
                    <a:srgbClr val="EBEBEB"/>
                  </a:gs>
                  <a:gs pos="100000">
                    <a:srgbClr val="FEFEFE"/>
                  </a:gs>
                </a:gsLst>
                <a:lin ang="7530000" scaled="0"/>
              </a:gradFill>
              <a:ln w="12700">
                <a:solidFill>
                  <a:schemeClr val="bg1"/>
                </a:solidFill>
              </a:ln>
              <a:effectLst>
                <a:outerShdw blurRad="165100" dist="139700" dir="7800000" sx="74000" sy="74000" algn="tr" rotWithShape="0">
                  <a:prstClr val="black">
                    <a:alpha val="5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b="0"/>
              </a:p>
            </p:txBody>
          </p:sp>
          <p:sp>
            <p:nvSpPr>
              <p:cNvPr id="1048599" name="椭圆 82"/>
              <p:cNvSpPr>
                <a:spLocks noChangeArrowheads="1"/>
              </p:cNvSpPr>
              <p:nvPr/>
            </p:nvSpPr>
            <p:spPr bwMode="auto">
              <a:xfrm>
                <a:off x="1723981" y="1331908"/>
                <a:ext cx="1790979" cy="1790979"/>
              </a:xfrm>
              <a:prstGeom prst="ellipse">
                <a:avLst/>
              </a:prstGeom>
              <a:solidFill>
                <a:srgbClr val="D20000"/>
              </a:solidFill>
              <a:ln w="25400" algn="ctr">
                <a:noFill/>
                <a:round/>
              </a:ln>
            </p:spPr>
            <p:txBody>
              <a:bodyPr anchor="ctr"/>
              <a:lstStyle/>
              <a:p>
                <a:pPr algn="ctr">
                  <a:defRPr/>
                </a:pPr>
                <a:endParaRPr lang="zh-CN" altLang="en-US" b="0">
                  <a:latin typeface="+mn-lt"/>
                  <a:ea typeface="+mn-ea"/>
                </a:endParaRPr>
              </a:p>
            </p:txBody>
          </p:sp>
        </p:grpSp>
        <p:sp>
          <p:nvSpPr>
            <p:cNvPr id="1048600" name="Freeform 39"/>
            <p:cNvSpPr>
              <a:spLocks noEditPoints="1"/>
            </p:cNvSpPr>
            <p:nvPr/>
          </p:nvSpPr>
          <p:spPr bwMode="auto">
            <a:xfrm>
              <a:off x="4815210" y="6022598"/>
              <a:ext cx="156007" cy="144464"/>
            </a:xfrm>
            <a:custGeom>
              <a:avLst/>
              <a:gdLst>
                <a:gd name="T0" fmla="*/ 43 w 57"/>
                <a:gd name="T1" fmla="*/ 9 h 58"/>
                <a:gd name="T2" fmla="*/ 4 w 57"/>
                <a:gd name="T3" fmla="*/ 22 h 58"/>
                <a:gd name="T4" fmla="*/ 5 w 57"/>
                <a:gd name="T5" fmla="*/ 25 h 58"/>
                <a:gd name="T6" fmla="*/ 6 w 57"/>
                <a:gd name="T7" fmla="*/ 30 h 58"/>
                <a:gd name="T8" fmla="*/ 7 w 57"/>
                <a:gd name="T9" fmla="*/ 35 h 58"/>
                <a:gd name="T10" fmla="*/ 10 w 57"/>
                <a:gd name="T11" fmla="*/ 39 h 58"/>
                <a:gd name="T12" fmla="*/ 12 w 57"/>
                <a:gd name="T13" fmla="*/ 41 h 58"/>
                <a:gd name="T14" fmla="*/ 13 w 57"/>
                <a:gd name="T15" fmla="*/ 49 h 58"/>
                <a:gd name="T16" fmla="*/ 16 w 57"/>
                <a:gd name="T17" fmla="*/ 52 h 58"/>
                <a:gd name="T18" fmla="*/ 17 w 57"/>
                <a:gd name="T19" fmla="*/ 51 h 58"/>
                <a:gd name="T20" fmla="*/ 18 w 57"/>
                <a:gd name="T21" fmla="*/ 47 h 58"/>
                <a:gd name="T22" fmla="*/ 20 w 57"/>
                <a:gd name="T23" fmla="*/ 41 h 58"/>
                <a:gd name="T24" fmla="*/ 24 w 57"/>
                <a:gd name="T25" fmla="*/ 36 h 58"/>
                <a:gd name="T26" fmla="*/ 26 w 57"/>
                <a:gd name="T27" fmla="*/ 33 h 58"/>
                <a:gd name="T28" fmla="*/ 22 w 57"/>
                <a:gd name="T29" fmla="*/ 30 h 58"/>
                <a:gd name="T30" fmla="*/ 19 w 57"/>
                <a:gd name="T31" fmla="*/ 29 h 58"/>
                <a:gd name="T32" fmla="*/ 16 w 57"/>
                <a:gd name="T33" fmla="*/ 26 h 58"/>
                <a:gd name="T34" fmla="*/ 12 w 57"/>
                <a:gd name="T35" fmla="*/ 24 h 58"/>
                <a:gd name="T36" fmla="*/ 8 w 57"/>
                <a:gd name="T37" fmla="*/ 24 h 58"/>
                <a:gd name="T38" fmla="*/ 6 w 57"/>
                <a:gd name="T39" fmla="*/ 22 h 58"/>
                <a:gd name="T40" fmla="*/ 6 w 57"/>
                <a:gd name="T41" fmla="*/ 18 h 58"/>
                <a:gd name="T42" fmla="*/ 4 w 57"/>
                <a:gd name="T43" fmla="*/ 19 h 58"/>
                <a:gd name="T44" fmla="*/ 6 w 57"/>
                <a:gd name="T45" fmla="*/ 15 h 58"/>
                <a:gd name="T46" fmla="*/ 9 w 57"/>
                <a:gd name="T47" fmla="*/ 15 h 58"/>
                <a:gd name="T48" fmla="*/ 11 w 57"/>
                <a:gd name="T49" fmla="*/ 13 h 58"/>
                <a:gd name="T50" fmla="*/ 15 w 57"/>
                <a:gd name="T51" fmla="*/ 9 h 58"/>
                <a:gd name="T52" fmla="*/ 16 w 57"/>
                <a:gd name="T53" fmla="*/ 8 h 58"/>
                <a:gd name="T54" fmla="*/ 21 w 57"/>
                <a:gd name="T55" fmla="*/ 6 h 58"/>
                <a:gd name="T56" fmla="*/ 17 w 57"/>
                <a:gd name="T57" fmla="*/ 4 h 58"/>
                <a:gd name="T58" fmla="*/ 16 w 57"/>
                <a:gd name="T59" fmla="*/ 4 h 58"/>
                <a:gd name="T60" fmla="*/ 24 w 57"/>
                <a:gd name="T61" fmla="*/ 1 h 58"/>
                <a:gd name="T62" fmla="*/ 27 w 57"/>
                <a:gd name="T63" fmla="*/ 3 h 58"/>
                <a:gd name="T64" fmla="*/ 41 w 57"/>
                <a:gd name="T65" fmla="*/ 3 h 58"/>
                <a:gd name="T66" fmla="*/ 39 w 57"/>
                <a:gd name="T67" fmla="*/ 6 h 58"/>
                <a:gd name="T68" fmla="*/ 42 w 57"/>
                <a:gd name="T69" fmla="*/ 10 h 58"/>
                <a:gd name="T70" fmla="*/ 44 w 57"/>
                <a:gd name="T71" fmla="*/ 10 h 58"/>
                <a:gd name="T72" fmla="*/ 46 w 57"/>
                <a:gd name="T73" fmla="*/ 9 h 58"/>
                <a:gd name="T74" fmla="*/ 48 w 57"/>
                <a:gd name="T75" fmla="*/ 12 h 58"/>
                <a:gd name="T76" fmla="*/ 50 w 57"/>
                <a:gd name="T77" fmla="*/ 13 h 58"/>
                <a:gd name="T78" fmla="*/ 47 w 57"/>
                <a:gd name="T79" fmla="*/ 14 h 58"/>
                <a:gd name="T80" fmla="*/ 44 w 57"/>
                <a:gd name="T81" fmla="*/ 12 h 58"/>
                <a:gd name="T82" fmla="*/ 40 w 57"/>
                <a:gd name="T83" fmla="*/ 12 h 58"/>
                <a:gd name="T84" fmla="*/ 36 w 57"/>
                <a:gd name="T85" fmla="*/ 15 h 58"/>
                <a:gd name="T86" fmla="*/ 34 w 57"/>
                <a:gd name="T87" fmla="*/ 20 h 58"/>
                <a:gd name="T88" fmla="*/ 36 w 57"/>
                <a:gd name="T89" fmla="*/ 25 h 58"/>
                <a:gd name="T90" fmla="*/ 40 w 57"/>
                <a:gd name="T91" fmla="*/ 27 h 58"/>
                <a:gd name="T92" fmla="*/ 45 w 57"/>
                <a:gd name="T93" fmla="*/ 27 h 58"/>
                <a:gd name="T94" fmla="*/ 47 w 57"/>
                <a:gd name="T95" fmla="*/ 30 h 58"/>
                <a:gd name="T96" fmla="*/ 47 w 57"/>
                <a:gd name="T97" fmla="*/ 35 h 58"/>
                <a:gd name="T98" fmla="*/ 47 w 57"/>
                <a:gd name="T99" fmla="*/ 40 h 58"/>
                <a:gd name="T100" fmla="*/ 50 w 57"/>
                <a:gd name="T101" fmla="*/ 45 h 58"/>
                <a:gd name="T102" fmla="*/ 53 w 57"/>
                <a:gd name="T103" fmla="*/ 41 h 58"/>
                <a:gd name="T104" fmla="*/ 56 w 57"/>
                <a:gd name="T105" fmla="*/ 34 h 58"/>
                <a:gd name="T106" fmla="*/ 56 w 57"/>
                <a:gd name="T107" fmla="*/ 26 h 58"/>
                <a:gd name="T108" fmla="*/ 54 w 57"/>
                <a:gd name="T109" fmla="*/ 19 h 58"/>
                <a:gd name="T110" fmla="*/ 52 w 57"/>
                <a:gd name="T111" fmla="*/ 16 h 58"/>
                <a:gd name="T112" fmla="*/ 55 w 57"/>
                <a:gd name="T113" fmla="*/ 20 h 58"/>
                <a:gd name="T114" fmla="*/ 39 w 57"/>
                <a:gd name="T115" fmla="*/ 5 h 58"/>
                <a:gd name="T116" fmla="*/ 37 w 57"/>
                <a:gd name="T117" fmla="*/ 3 h 58"/>
                <a:gd name="T118" fmla="*/ 38 w 57"/>
                <a:gd name="T119" fmla="*/ 5 h 58"/>
                <a:gd name="T120" fmla="*/ 36 w 57"/>
                <a:gd name="T121" fmla="*/ 2 h 58"/>
                <a:gd name="T122" fmla="*/ 54 w 57"/>
                <a:gd name="T123" fmla="*/ 41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7" h="58">
                  <a:moveTo>
                    <a:pt x="3" y="17"/>
                  </a:moveTo>
                  <a:cubicBezTo>
                    <a:pt x="3" y="17"/>
                    <a:pt x="3" y="17"/>
                    <a:pt x="3" y="17"/>
                  </a:cubicBezTo>
                  <a:cubicBezTo>
                    <a:pt x="3" y="17"/>
                    <a:pt x="2" y="17"/>
                    <a:pt x="2" y="17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3" y="17"/>
                    <a:pt x="3" y="17"/>
                    <a:pt x="3" y="17"/>
                  </a:cubicBezTo>
                  <a:close/>
                  <a:moveTo>
                    <a:pt x="2" y="17"/>
                  </a:moveTo>
                  <a:cubicBezTo>
                    <a:pt x="2" y="17"/>
                    <a:pt x="2" y="17"/>
                    <a:pt x="2" y="17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2" y="17"/>
                    <a:pt x="2" y="17"/>
                    <a:pt x="2" y="17"/>
                  </a:cubicBezTo>
                  <a:close/>
                  <a:moveTo>
                    <a:pt x="43" y="9"/>
                  </a:move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2" y="9"/>
                    <a:pt x="42" y="9"/>
                    <a:pt x="42" y="9"/>
                  </a:cubicBezTo>
                  <a:cubicBezTo>
                    <a:pt x="42" y="8"/>
                    <a:pt x="42" y="8"/>
                    <a:pt x="42" y="8"/>
                  </a:cubicBezTo>
                  <a:cubicBezTo>
                    <a:pt x="42" y="8"/>
                    <a:pt x="42" y="8"/>
                    <a:pt x="42" y="8"/>
                  </a:cubicBezTo>
                  <a:cubicBezTo>
                    <a:pt x="42" y="8"/>
                    <a:pt x="42" y="8"/>
                    <a:pt x="42" y="8"/>
                  </a:cubicBezTo>
                  <a:cubicBezTo>
                    <a:pt x="42" y="8"/>
                    <a:pt x="42" y="8"/>
                    <a:pt x="42" y="8"/>
                  </a:cubicBezTo>
                  <a:cubicBezTo>
                    <a:pt x="42" y="8"/>
                    <a:pt x="42" y="8"/>
                    <a:pt x="42" y="8"/>
                  </a:cubicBezTo>
                  <a:cubicBezTo>
                    <a:pt x="42" y="9"/>
                    <a:pt x="42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lose/>
                  <a:moveTo>
                    <a:pt x="55" y="19"/>
                  </a:moveTo>
                  <a:cubicBezTo>
                    <a:pt x="56" y="22"/>
                    <a:pt x="57" y="25"/>
                    <a:pt x="57" y="29"/>
                  </a:cubicBezTo>
                  <a:cubicBezTo>
                    <a:pt x="57" y="45"/>
                    <a:pt x="44" y="58"/>
                    <a:pt x="28" y="58"/>
                  </a:cubicBezTo>
                  <a:cubicBezTo>
                    <a:pt x="13" y="58"/>
                    <a:pt x="0" y="45"/>
                    <a:pt x="0" y="29"/>
                  </a:cubicBezTo>
                  <a:cubicBezTo>
                    <a:pt x="0" y="25"/>
                    <a:pt x="1" y="21"/>
                    <a:pt x="2" y="18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2" y="21"/>
                    <a:pt x="2" y="21"/>
                    <a:pt x="3" y="21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2"/>
                    <a:pt x="3" y="22"/>
                    <a:pt x="3" y="22"/>
                  </a:cubicBezTo>
                  <a:cubicBezTo>
                    <a:pt x="3" y="22"/>
                    <a:pt x="3" y="22"/>
                    <a:pt x="3" y="22"/>
                  </a:cubicBezTo>
                  <a:cubicBezTo>
                    <a:pt x="3" y="22"/>
                    <a:pt x="3" y="22"/>
                    <a:pt x="3" y="22"/>
                  </a:cubicBezTo>
                  <a:cubicBezTo>
                    <a:pt x="3" y="22"/>
                    <a:pt x="3" y="22"/>
                    <a:pt x="3" y="22"/>
                  </a:cubicBezTo>
                  <a:cubicBezTo>
                    <a:pt x="3" y="22"/>
                    <a:pt x="4" y="22"/>
                    <a:pt x="4" y="22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5" y="23"/>
                    <a:pt x="5" y="23"/>
                    <a:pt x="5" y="23"/>
                  </a:cubicBezTo>
                  <a:cubicBezTo>
                    <a:pt x="5" y="23"/>
                    <a:pt x="5" y="23"/>
                    <a:pt x="5" y="23"/>
                  </a:cubicBezTo>
                  <a:cubicBezTo>
                    <a:pt x="5" y="23"/>
                    <a:pt x="5" y="23"/>
                    <a:pt x="5" y="23"/>
                  </a:cubicBezTo>
                  <a:cubicBezTo>
                    <a:pt x="5" y="23"/>
                    <a:pt x="5" y="23"/>
                    <a:pt x="5" y="23"/>
                  </a:cubicBezTo>
                  <a:cubicBezTo>
                    <a:pt x="5" y="23"/>
                    <a:pt x="5" y="23"/>
                    <a:pt x="5" y="23"/>
                  </a:cubicBezTo>
                  <a:cubicBezTo>
                    <a:pt x="5" y="23"/>
                    <a:pt x="5" y="24"/>
                    <a:pt x="5" y="24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5" y="24"/>
                    <a:pt x="5" y="24"/>
                    <a:pt x="5" y="25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6" y="26"/>
                    <a:pt x="7" y="26"/>
                    <a:pt x="7" y="26"/>
                  </a:cubicBezTo>
                  <a:cubicBezTo>
                    <a:pt x="7" y="26"/>
                    <a:pt x="7" y="26"/>
                    <a:pt x="7" y="26"/>
                  </a:cubicBezTo>
                  <a:cubicBezTo>
                    <a:pt x="7" y="26"/>
                    <a:pt x="7" y="26"/>
                    <a:pt x="7" y="26"/>
                  </a:cubicBezTo>
                  <a:cubicBezTo>
                    <a:pt x="7" y="26"/>
                    <a:pt x="7" y="26"/>
                    <a:pt x="7" y="26"/>
                  </a:cubicBezTo>
                  <a:cubicBezTo>
                    <a:pt x="7" y="27"/>
                    <a:pt x="7" y="27"/>
                    <a:pt x="7" y="27"/>
                  </a:cubicBezTo>
                  <a:cubicBezTo>
                    <a:pt x="7" y="26"/>
                    <a:pt x="7" y="26"/>
                    <a:pt x="7" y="26"/>
                  </a:cubicBezTo>
                  <a:cubicBezTo>
                    <a:pt x="7" y="26"/>
                    <a:pt x="7" y="27"/>
                    <a:pt x="7" y="27"/>
                  </a:cubicBezTo>
                  <a:cubicBezTo>
                    <a:pt x="7" y="27"/>
                    <a:pt x="7" y="27"/>
                    <a:pt x="7" y="27"/>
                  </a:cubicBezTo>
                  <a:cubicBezTo>
                    <a:pt x="7" y="27"/>
                    <a:pt x="7" y="27"/>
                    <a:pt x="7" y="27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6" y="28"/>
                    <a:pt x="6" y="28"/>
                    <a:pt x="6" y="28"/>
                  </a:cubicBezTo>
                  <a:cubicBezTo>
                    <a:pt x="6" y="28"/>
                    <a:pt x="6" y="28"/>
                    <a:pt x="6" y="28"/>
                  </a:cubicBezTo>
                  <a:cubicBezTo>
                    <a:pt x="6" y="28"/>
                    <a:pt x="6" y="28"/>
                    <a:pt x="6" y="29"/>
                  </a:cubicBezTo>
                  <a:cubicBezTo>
                    <a:pt x="6" y="29"/>
                    <a:pt x="6" y="29"/>
                    <a:pt x="6" y="29"/>
                  </a:cubicBezTo>
                  <a:cubicBezTo>
                    <a:pt x="6" y="29"/>
                    <a:pt x="6" y="29"/>
                    <a:pt x="6" y="29"/>
                  </a:cubicBezTo>
                  <a:cubicBezTo>
                    <a:pt x="6" y="29"/>
                    <a:pt x="6" y="29"/>
                    <a:pt x="6" y="29"/>
                  </a:cubicBezTo>
                  <a:cubicBezTo>
                    <a:pt x="6" y="29"/>
                    <a:pt x="6" y="29"/>
                    <a:pt x="6" y="29"/>
                  </a:cubicBezTo>
                  <a:cubicBezTo>
                    <a:pt x="6" y="29"/>
                    <a:pt x="6" y="29"/>
                    <a:pt x="6" y="29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30"/>
                    <a:pt x="6" y="30"/>
                    <a:pt x="6" y="31"/>
                  </a:cubicBezTo>
                  <a:cubicBezTo>
                    <a:pt x="6" y="31"/>
                    <a:pt x="6" y="31"/>
                    <a:pt x="6" y="31"/>
                  </a:cubicBezTo>
                  <a:cubicBezTo>
                    <a:pt x="6" y="31"/>
                    <a:pt x="6" y="31"/>
                    <a:pt x="6" y="31"/>
                  </a:cubicBezTo>
                  <a:cubicBezTo>
                    <a:pt x="6" y="31"/>
                    <a:pt x="6" y="31"/>
                    <a:pt x="6" y="31"/>
                  </a:cubicBezTo>
                  <a:cubicBezTo>
                    <a:pt x="6" y="31"/>
                    <a:pt x="6" y="31"/>
                    <a:pt x="6" y="31"/>
                  </a:cubicBezTo>
                  <a:cubicBezTo>
                    <a:pt x="6" y="32"/>
                    <a:pt x="6" y="32"/>
                    <a:pt x="6" y="32"/>
                  </a:cubicBezTo>
                  <a:cubicBezTo>
                    <a:pt x="6" y="32"/>
                    <a:pt x="6" y="32"/>
                    <a:pt x="6" y="32"/>
                  </a:cubicBezTo>
                  <a:cubicBezTo>
                    <a:pt x="6" y="32"/>
                    <a:pt x="6" y="32"/>
                    <a:pt x="6" y="32"/>
                  </a:cubicBezTo>
                  <a:cubicBezTo>
                    <a:pt x="6" y="32"/>
                    <a:pt x="6" y="32"/>
                    <a:pt x="6" y="32"/>
                  </a:cubicBezTo>
                  <a:cubicBezTo>
                    <a:pt x="6" y="32"/>
                    <a:pt x="6" y="33"/>
                    <a:pt x="6" y="33"/>
                  </a:cubicBezTo>
                  <a:cubicBezTo>
                    <a:pt x="7" y="33"/>
                    <a:pt x="7" y="33"/>
                    <a:pt x="7" y="33"/>
                  </a:cubicBezTo>
                  <a:cubicBezTo>
                    <a:pt x="7" y="33"/>
                    <a:pt x="7" y="33"/>
                    <a:pt x="7" y="33"/>
                  </a:cubicBezTo>
                  <a:cubicBezTo>
                    <a:pt x="7" y="33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5"/>
                    <a:pt x="8" y="35"/>
                    <a:pt x="8" y="35"/>
                  </a:cubicBezTo>
                  <a:cubicBezTo>
                    <a:pt x="8" y="35"/>
                    <a:pt x="8" y="35"/>
                    <a:pt x="8" y="35"/>
                  </a:cubicBezTo>
                  <a:cubicBezTo>
                    <a:pt x="8" y="35"/>
                    <a:pt x="8" y="35"/>
                    <a:pt x="8" y="35"/>
                  </a:cubicBezTo>
                  <a:cubicBezTo>
                    <a:pt x="8" y="35"/>
                    <a:pt x="8" y="35"/>
                    <a:pt x="8" y="36"/>
                  </a:cubicBezTo>
                  <a:cubicBezTo>
                    <a:pt x="8" y="36"/>
                    <a:pt x="8" y="36"/>
                    <a:pt x="8" y="36"/>
                  </a:cubicBezTo>
                  <a:cubicBezTo>
                    <a:pt x="8" y="36"/>
                    <a:pt x="8" y="36"/>
                    <a:pt x="8" y="36"/>
                  </a:cubicBezTo>
                  <a:cubicBezTo>
                    <a:pt x="8" y="36"/>
                    <a:pt x="8" y="36"/>
                    <a:pt x="8" y="36"/>
                  </a:cubicBezTo>
                  <a:cubicBezTo>
                    <a:pt x="8" y="36"/>
                    <a:pt x="8" y="36"/>
                    <a:pt x="8" y="36"/>
                  </a:cubicBezTo>
                  <a:cubicBezTo>
                    <a:pt x="8" y="37"/>
                    <a:pt x="8" y="37"/>
                    <a:pt x="8" y="37"/>
                  </a:cubicBezTo>
                  <a:cubicBezTo>
                    <a:pt x="8" y="37"/>
                    <a:pt x="8" y="37"/>
                    <a:pt x="8" y="37"/>
                  </a:cubicBezTo>
                  <a:cubicBezTo>
                    <a:pt x="8" y="37"/>
                    <a:pt x="8" y="37"/>
                    <a:pt x="8" y="37"/>
                  </a:cubicBezTo>
                  <a:cubicBezTo>
                    <a:pt x="8" y="37"/>
                    <a:pt x="8" y="37"/>
                    <a:pt x="8" y="37"/>
                  </a:cubicBezTo>
                  <a:cubicBezTo>
                    <a:pt x="8" y="37"/>
                    <a:pt x="8" y="37"/>
                    <a:pt x="8" y="37"/>
                  </a:cubicBezTo>
                  <a:cubicBezTo>
                    <a:pt x="8" y="37"/>
                    <a:pt x="8" y="37"/>
                    <a:pt x="8" y="37"/>
                  </a:cubicBezTo>
                  <a:cubicBezTo>
                    <a:pt x="8" y="37"/>
                    <a:pt x="8" y="37"/>
                    <a:pt x="8" y="37"/>
                  </a:cubicBezTo>
                  <a:cubicBezTo>
                    <a:pt x="9" y="37"/>
                    <a:pt x="9" y="38"/>
                    <a:pt x="9" y="38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9" y="38"/>
                    <a:pt x="9" y="38"/>
                    <a:pt x="9" y="38"/>
                  </a:cubicBezTo>
                  <a:cubicBezTo>
                    <a:pt x="9" y="38"/>
                    <a:pt x="10" y="38"/>
                    <a:pt x="10" y="38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9"/>
                    <a:pt x="10" y="39"/>
                    <a:pt x="10" y="39"/>
                  </a:cubicBezTo>
                  <a:cubicBezTo>
                    <a:pt x="10" y="39"/>
                    <a:pt x="10" y="39"/>
                    <a:pt x="10" y="39"/>
                  </a:cubicBezTo>
                  <a:cubicBezTo>
                    <a:pt x="10" y="39"/>
                    <a:pt x="10" y="39"/>
                    <a:pt x="10" y="39"/>
                  </a:cubicBezTo>
                  <a:cubicBezTo>
                    <a:pt x="10" y="39"/>
                    <a:pt x="10" y="39"/>
                    <a:pt x="10" y="39"/>
                  </a:cubicBezTo>
                  <a:cubicBezTo>
                    <a:pt x="10" y="39"/>
                    <a:pt x="10" y="39"/>
                    <a:pt x="10" y="39"/>
                  </a:cubicBezTo>
                  <a:cubicBezTo>
                    <a:pt x="10" y="39"/>
                    <a:pt x="10" y="39"/>
                    <a:pt x="10" y="39"/>
                  </a:cubicBezTo>
                  <a:cubicBezTo>
                    <a:pt x="10" y="39"/>
                    <a:pt x="10" y="39"/>
                    <a:pt x="10" y="39"/>
                  </a:cubicBezTo>
                  <a:cubicBezTo>
                    <a:pt x="10" y="39"/>
                    <a:pt x="10" y="39"/>
                    <a:pt x="11" y="39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11" y="39"/>
                    <a:pt x="11" y="40"/>
                    <a:pt x="11" y="40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11" y="40"/>
                    <a:pt x="11" y="40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41"/>
                    <a:pt x="12" y="42"/>
                    <a:pt x="12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44"/>
                    <a:pt x="12" y="44"/>
                    <a:pt x="12" y="44"/>
                  </a:cubicBezTo>
                  <a:cubicBezTo>
                    <a:pt x="12" y="44"/>
                    <a:pt x="12" y="44"/>
                    <a:pt x="12" y="44"/>
                  </a:cubicBezTo>
                  <a:cubicBezTo>
                    <a:pt x="12" y="44"/>
                    <a:pt x="12" y="44"/>
                    <a:pt x="12" y="44"/>
                  </a:cubicBezTo>
                  <a:cubicBezTo>
                    <a:pt x="12" y="44"/>
                    <a:pt x="12" y="44"/>
                    <a:pt x="12" y="44"/>
                  </a:cubicBezTo>
                  <a:cubicBezTo>
                    <a:pt x="12" y="44"/>
                    <a:pt x="12" y="45"/>
                    <a:pt x="12" y="45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2" y="45"/>
                    <a:pt x="12" y="46"/>
                    <a:pt x="12" y="46"/>
                  </a:cubicBezTo>
                  <a:cubicBezTo>
                    <a:pt x="12" y="46"/>
                    <a:pt x="12" y="46"/>
                    <a:pt x="12" y="46"/>
                  </a:cubicBezTo>
                  <a:cubicBezTo>
                    <a:pt x="12" y="46"/>
                    <a:pt x="12" y="46"/>
                    <a:pt x="12" y="46"/>
                  </a:cubicBezTo>
                  <a:cubicBezTo>
                    <a:pt x="12" y="46"/>
                    <a:pt x="12" y="46"/>
                    <a:pt x="12" y="46"/>
                  </a:cubicBezTo>
                  <a:cubicBezTo>
                    <a:pt x="12" y="46"/>
                    <a:pt x="12" y="46"/>
                    <a:pt x="12" y="46"/>
                  </a:cubicBezTo>
                  <a:cubicBezTo>
                    <a:pt x="12" y="46"/>
                    <a:pt x="12" y="46"/>
                    <a:pt x="12" y="46"/>
                  </a:cubicBezTo>
                  <a:cubicBezTo>
                    <a:pt x="12" y="46"/>
                    <a:pt x="12" y="46"/>
                    <a:pt x="12" y="47"/>
                  </a:cubicBezTo>
                  <a:cubicBezTo>
                    <a:pt x="12" y="47"/>
                    <a:pt x="12" y="47"/>
                    <a:pt x="12" y="47"/>
                  </a:cubicBezTo>
                  <a:cubicBezTo>
                    <a:pt x="12" y="47"/>
                    <a:pt x="12" y="47"/>
                    <a:pt x="12" y="47"/>
                  </a:cubicBezTo>
                  <a:cubicBezTo>
                    <a:pt x="12" y="47"/>
                    <a:pt x="12" y="47"/>
                    <a:pt x="12" y="47"/>
                  </a:cubicBezTo>
                  <a:cubicBezTo>
                    <a:pt x="12" y="47"/>
                    <a:pt x="12" y="47"/>
                    <a:pt x="12" y="47"/>
                  </a:cubicBezTo>
                  <a:cubicBezTo>
                    <a:pt x="12" y="48"/>
                    <a:pt x="12" y="48"/>
                    <a:pt x="13" y="48"/>
                  </a:cubicBezTo>
                  <a:cubicBezTo>
                    <a:pt x="13" y="48"/>
                    <a:pt x="13" y="48"/>
                    <a:pt x="13" y="48"/>
                  </a:cubicBezTo>
                  <a:cubicBezTo>
                    <a:pt x="13" y="48"/>
                    <a:pt x="13" y="49"/>
                    <a:pt x="13" y="49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3" y="49"/>
                    <a:pt x="13" y="49"/>
                    <a:pt x="14" y="49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4" y="50"/>
                    <a:pt x="14" y="50"/>
                    <a:pt x="14" y="50"/>
                  </a:cubicBezTo>
                  <a:cubicBezTo>
                    <a:pt x="14" y="50"/>
                    <a:pt x="14" y="50"/>
                    <a:pt x="14" y="50"/>
                  </a:cubicBezTo>
                  <a:cubicBezTo>
                    <a:pt x="14" y="50"/>
                    <a:pt x="14" y="50"/>
                    <a:pt x="14" y="50"/>
                  </a:cubicBezTo>
                  <a:cubicBezTo>
                    <a:pt x="14" y="50"/>
                    <a:pt x="14" y="50"/>
                    <a:pt x="14" y="50"/>
                  </a:cubicBezTo>
                  <a:cubicBezTo>
                    <a:pt x="14" y="50"/>
                    <a:pt x="14" y="50"/>
                    <a:pt x="14" y="50"/>
                  </a:cubicBezTo>
                  <a:cubicBezTo>
                    <a:pt x="15" y="50"/>
                    <a:pt x="15" y="51"/>
                    <a:pt x="15" y="51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3"/>
                    <a:pt x="16" y="53"/>
                    <a:pt x="16" y="53"/>
                  </a:cubicBezTo>
                  <a:cubicBezTo>
                    <a:pt x="17" y="53"/>
                    <a:pt x="17" y="53"/>
                    <a:pt x="17" y="53"/>
                  </a:cubicBezTo>
                  <a:cubicBezTo>
                    <a:pt x="17" y="53"/>
                    <a:pt x="17" y="53"/>
                    <a:pt x="17" y="53"/>
                  </a:cubicBezTo>
                  <a:cubicBezTo>
                    <a:pt x="17" y="53"/>
                    <a:pt x="17" y="53"/>
                    <a:pt x="17" y="53"/>
                  </a:cubicBezTo>
                  <a:cubicBezTo>
                    <a:pt x="17" y="53"/>
                    <a:pt x="17" y="53"/>
                    <a:pt x="17" y="53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1"/>
                    <a:pt x="17" y="51"/>
                    <a:pt x="17" y="51"/>
                  </a:cubicBezTo>
                  <a:cubicBezTo>
                    <a:pt x="17" y="51"/>
                    <a:pt x="17" y="51"/>
                    <a:pt x="17" y="51"/>
                  </a:cubicBezTo>
                  <a:cubicBezTo>
                    <a:pt x="17" y="51"/>
                    <a:pt x="17" y="51"/>
                    <a:pt x="17" y="51"/>
                  </a:cubicBezTo>
                  <a:cubicBezTo>
                    <a:pt x="17" y="51"/>
                    <a:pt x="17" y="51"/>
                    <a:pt x="17" y="51"/>
                  </a:cubicBezTo>
                  <a:cubicBezTo>
                    <a:pt x="17" y="51"/>
                    <a:pt x="17" y="51"/>
                    <a:pt x="17" y="51"/>
                  </a:cubicBezTo>
                  <a:cubicBezTo>
                    <a:pt x="17" y="51"/>
                    <a:pt x="17" y="51"/>
                    <a:pt x="17" y="51"/>
                  </a:cubicBezTo>
                  <a:cubicBezTo>
                    <a:pt x="17" y="51"/>
                    <a:pt x="17" y="51"/>
                    <a:pt x="17" y="51"/>
                  </a:cubicBezTo>
                  <a:cubicBezTo>
                    <a:pt x="17" y="51"/>
                    <a:pt x="17" y="50"/>
                    <a:pt x="17" y="50"/>
                  </a:cubicBezTo>
                  <a:cubicBezTo>
                    <a:pt x="17" y="50"/>
                    <a:pt x="17" y="50"/>
                    <a:pt x="17" y="50"/>
                  </a:cubicBezTo>
                  <a:cubicBezTo>
                    <a:pt x="17" y="50"/>
                    <a:pt x="17" y="50"/>
                    <a:pt x="17" y="50"/>
                  </a:cubicBezTo>
                  <a:cubicBezTo>
                    <a:pt x="17" y="50"/>
                    <a:pt x="17" y="50"/>
                    <a:pt x="17" y="50"/>
                  </a:cubicBezTo>
                  <a:cubicBezTo>
                    <a:pt x="17" y="50"/>
                    <a:pt x="17" y="50"/>
                    <a:pt x="17" y="49"/>
                  </a:cubicBezTo>
                  <a:cubicBezTo>
                    <a:pt x="17" y="49"/>
                    <a:pt x="16" y="49"/>
                    <a:pt x="16" y="49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8"/>
                    <a:pt x="17" y="48"/>
                    <a:pt x="17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7" y="48"/>
                    <a:pt x="17" y="48"/>
                    <a:pt x="18" y="48"/>
                  </a:cubicBezTo>
                  <a:cubicBezTo>
                    <a:pt x="18" y="48"/>
                    <a:pt x="18" y="47"/>
                    <a:pt x="18" y="47"/>
                  </a:cubicBezTo>
                  <a:cubicBezTo>
                    <a:pt x="18" y="47"/>
                    <a:pt x="18" y="47"/>
                    <a:pt x="18" y="47"/>
                  </a:cubicBezTo>
                  <a:cubicBezTo>
                    <a:pt x="18" y="47"/>
                    <a:pt x="18" y="46"/>
                    <a:pt x="18" y="46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9" y="46"/>
                    <a:pt x="19" y="46"/>
                    <a:pt x="19" y="46"/>
                  </a:cubicBezTo>
                  <a:cubicBezTo>
                    <a:pt x="19" y="46"/>
                    <a:pt x="19" y="46"/>
                    <a:pt x="19" y="46"/>
                  </a:cubicBezTo>
                  <a:cubicBezTo>
                    <a:pt x="19" y="46"/>
                    <a:pt x="19" y="45"/>
                    <a:pt x="19" y="45"/>
                  </a:cubicBezTo>
                  <a:cubicBezTo>
                    <a:pt x="19" y="45"/>
                    <a:pt x="19" y="45"/>
                    <a:pt x="19" y="45"/>
                  </a:cubicBezTo>
                  <a:cubicBezTo>
                    <a:pt x="19" y="45"/>
                    <a:pt x="19" y="45"/>
                    <a:pt x="19" y="45"/>
                  </a:cubicBezTo>
                  <a:cubicBezTo>
                    <a:pt x="19" y="45"/>
                    <a:pt x="19" y="45"/>
                    <a:pt x="19" y="45"/>
                  </a:cubicBezTo>
                  <a:cubicBezTo>
                    <a:pt x="19" y="45"/>
                    <a:pt x="19" y="45"/>
                    <a:pt x="19" y="45"/>
                  </a:cubicBezTo>
                  <a:cubicBezTo>
                    <a:pt x="19" y="45"/>
                    <a:pt x="19" y="45"/>
                    <a:pt x="19" y="45"/>
                  </a:cubicBezTo>
                  <a:cubicBezTo>
                    <a:pt x="19" y="45"/>
                    <a:pt x="19" y="45"/>
                    <a:pt x="20" y="44"/>
                  </a:cubicBezTo>
                  <a:cubicBezTo>
                    <a:pt x="20" y="44"/>
                    <a:pt x="20" y="44"/>
                    <a:pt x="20" y="44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2"/>
                    <a:pt x="20" y="42"/>
                    <a:pt x="20" y="41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1" y="41"/>
                    <a:pt x="21" y="41"/>
                    <a:pt x="21" y="41"/>
                  </a:cubicBezTo>
                  <a:cubicBezTo>
                    <a:pt x="21" y="41"/>
                    <a:pt x="21" y="41"/>
                    <a:pt x="21" y="41"/>
                  </a:cubicBezTo>
                  <a:cubicBezTo>
                    <a:pt x="21" y="41"/>
                    <a:pt x="21" y="41"/>
                    <a:pt x="21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22" y="40"/>
                    <a:pt x="22" y="40"/>
                  </a:cubicBezTo>
                  <a:cubicBezTo>
                    <a:pt x="22" y="40"/>
                    <a:pt x="22" y="40"/>
                    <a:pt x="22" y="40"/>
                  </a:cubicBezTo>
                  <a:cubicBezTo>
                    <a:pt x="22" y="40"/>
                    <a:pt x="22" y="40"/>
                    <a:pt x="23" y="40"/>
                  </a:cubicBezTo>
                  <a:cubicBezTo>
                    <a:pt x="23" y="40"/>
                    <a:pt x="23" y="40"/>
                    <a:pt x="23" y="40"/>
                  </a:cubicBezTo>
                  <a:cubicBezTo>
                    <a:pt x="23" y="40"/>
                    <a:pt x="23" y="40"/>
                    <a:pt x="23" y="40"/>
                  </a:cubicBezTo>
                  <a:cubicBezTo>
                    <a:pt x="23" y="40"/>
                    <a:pt x="23" y="40"/>
                    <a:pt x="23" y="40"/>
                  </a:cubicBezTo>
                  <a:cubicBezTo>
                    <a:pt x="23" y="40"/>
                    <a:pt x="23" y="40"/>
                    <a:pt x="23" y="40"/>
                  </a:cubicBezTo>
                  <a:cubicBezTo>
                    <a:pt x="23" y="40"/>
                    <a:pt x="23" y="40"/>
                    <a:pt x="23" y="40"/>
                  </a:cubicBezTo>
                  <a:cubicBezTo>
                    <a:pt x="23" y="40"/>
                    <a:pt x="23" y="40"/>
                    <a:pt x="23" y="40"/>
                  </a:cubicBezTo>
                  <a:cubicBezTo>
                    <a:pt x="23" y="39"/>
                    <a:pt x="24" y="39"/>
                    <a:pt x="24" y="39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24" y="38"/>
                    <a:pt x="24" y="38"/>
                    <a:pt x="24" y="38"/>
                  </a:cubicBezTo>
                  <a:cubicBezTo>
                    <a:pt x="24" y="38"/>
                    <a:pt x="24" y="38"/>
                    <a:pt x="24" y="37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2"/>
                    <a:pt x="26" y="32"/>
                    <a:pt x="26" y="32"/>
                  </a:cubicBezTo>
                  <a:cubicBezTo>
                    <a:pt x="26" y="32"/>
                    <a:pt x="26" y="32"/>
                    <a:pt x="26" y="32"/>
                  </a:cubicBezTo>
                  <a:cubicBezTo>
                    <a:pt x="26" y="32"/>
                    <a:pt x="26" y="32"/>
                    <a:pt x="26" y="32"/>
                  </a:cubicBezTo>
                  <a:cubicBezTo>
                    <a:pt x="26" y="32"/>
                    <a:pt x="26" y="32"/>
                    <a:pt x="26" y="32"/>
                  </a:cubicBezTo>
                  <a:cubicBezTo>
                    <a:pt x="26" y="32"/>
                    <a:pt x="26" y="32"/>
                    <a:pt x="26" y="32"/>
                  </a:cubicBezTo>
                  <a:cubicBezTo>
                    <a:pt x="26" y="32"/>
                    <a:pt x="26" y="32"/>
                    <a:pt x="26" y="32"/>
                  </a:cubicBezTo>
                  <a:cubicBezTo>
                    <a:pt x="26" y="32"/>
                    <a:pt x="26" y="32"/>
                    <a:pt x="26" y="32"/>
                  </a:cubicBezTo>
                  <a:cubicBezTo>
                    <a:pt x="26" y="32"/>
                    <a:pt x="26" y="32"/>
                    <a:pt x="25" y="32"/>
                  </a:cubicBezTo>
                  <a:cubicBezTo>
                    <a:pt x="25" y="32"/>
                    <a:pt x="25" y="32"/>
                    <a:pt x="25" y="31"/>
                  </a:cubicBezTo>
                  <a:cubicBezTo>
                    <a:pt x="25" y="31"/>
                    <a:pt x="25" y="31"/>
                    <a:pt x="25" y="31"/>
                  </a:cubicBezTo>
                  <a:cubicBezTo>
                    <a:pt x="25" y="31"/>
                    <a:pt x="25" y="31"/>
                    <a:pt x="25" y="31"/>
                  </a:cubicBezTo>
                  <a:cubicBezTo>
                    <a:pt x="25" y="31"/>
                    <a:pt x="25" y="31"/>
                    <a:pt x="25" y="31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3" y="31"/>
                    <a:pt x="23" y="31"/>
                    <a:pt x="23" y="31"/>
                  </a:cubicBezTo>
                  <a:cubicBezTo>
                    <a:pt x="23" y="31"/>
                    <a:pt x="23" y="31"/>
                    <a:pt x="23" y="31"/>
                  </a:cubicBezTo>
                  <a:cubicBezTo>
                    <a:pt x="23" y="31"/>
                    <a:pt x="23" y="31"/>
                    <a:pt x="23" y="31"/>
                  </a:cubicBezTo>
                  <a:cubicBezTo>
                    <a:pt x="23" y="31"/>
                    <a:pt x="23" y="31"/>
                    <a:pt x="23" y="31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0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30"/>
                    <a:pt x="20" y="29"/>
                    <a:pt x="20" y="29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9" y="29"/>
                    <a:pt x="19" y="29"/>
                    <a:pt x="19" y="30"/>
                  </a:cubicBezTo>
                  <a:cubicBezTo>
                    <a:pt x="19" y="30"/>
                    <a:pt x="19" y="30"/>
                    <a:pt x="19" y="30"/>
                  </a:cubicBezTo>
                  <a:cubicBezTo>
                    <a:pt x="19" y="30"/>
                    <a:pt x="18" y="30"/>
                    <a:pt x="18" y="30"/>
                  </a:cubicBezTo>
                  <a:cubicBezTo>
                    <a:pt x="18" y="30"/>
                    <a:pt x="18" y="30"/>
                    <a:pt x="18" y="29"/>
                  </a:cubicBezTo>
                  <a:cubicBezTo>
                    <a:pt x="18" y="29"/>
                    <a:pt x="18" y="29"/>
                    <a:pt x="18" y="29"/>
                  </a:cubicBezTo>
                  <a:cubicBezTo>
                    <a:pt x="18" y="29"/>
                    <a:pt x="18" y="29"/>
                    <a:pt x="18" y="29"/>
                  </a:cubicBezTo>
                  <a:cubicBezTo>
                    <a:pt x="18" y="29"/>
                    <a:pt x="18" y="29"/>
                    <a:pt x="18" y="29"/>
                  </a:cubicBezTo>
                  <a:cubicBezTo>
                    <a:pt x="18" y="29"/>
                    <a:pt x="18" y="29"/>
                    <a:pt x="18" y="29"/>
                  </a:cubicBezTo>
                  <a:cubicBezTo>
                    <a:pt x="18" y="29"/>
                    <a:pt x="18" y="29"/>
                    <a:pt x="18" y="29"/>
                  </a:cubicBezTo>
                  <a:cubicBezTo>
                    <a:pt x="18" y="29"/>
                    <a:pt x="18" y="29"/>
                    <a:pt x="19" y="29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9" y="29"/>
                    <a:pt x="19" y="28"/>
                    <a:pt x="19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8" y="27"/>
                    <a:pt x="17" y="27"/>
                    <a:pt x="17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5" y="26"/>
                    <a:pt x="15" y="26"/>
                    <a:pt x="15" y="26"/>
                  </a:cubicBezTo>
                  <a:cubicBezTo>
                    <a:pt x="15" y="26"/>
                    <a:pt x="15" y="26"/>
                    <a:pt x="15" y="25"/>
                  </a:cubicBezTo>
                  <a:cubicBezTo>
                    <a:pt x="15" y="25"/>
                    <a:pt x="15" y="25"/>
                    <a:pt x="15" y="25"/>
                  </a:cubicBezTo>
                  <a:cubicBezTo>
                    <a:pt x="15" y="25"/>
                    <a:pt x="15" y="25"/>
                    <a:pt x="15" y="25"/>
                  </a:cubicBezTo>
                  <a:cubicBezTo>
                    <a:pt x="15" y="25"/>
                    <a:pt x="15" y="25"/>
                    <a:pt x="15" y="25"/>
                  </a:cubicBezTo>
                  <a:cubicBezTo>
                    <a:pt x="15" y="25"/>
                    <a:pt x="15" y="25"/>
                    <a:pt x="15" y="25"/>
                  </a:cubicBezTo>
                  <a:cubicBezTo>
                    <a:pt x="15" y="25"/>
                    <a:pt x="15" y="25"/>
                    <a:pt x="15" y="25"/>
                  </a:cubicBezTo>
                  <a:cubicBezTo>
                    <a:pt x="15" y="25"/>
                    <a:pt x="14" y="25"/>
                    <a:pt x="14" y="25"/>
                  </a:cubicBezTo>
                  <a:cubicBezTo>
                    <a:pt x="14" y="25"/>
                    <a:pt x="14" y="25"/>
                    <a:pt x="14" y="25"/>
                  </a:cubicBezTo>
                  <a:cubicBezTo>
                    <a:pt x="14" y="25"/>
                    <a:pt x="14" y="25"/>
                    <a:pt x="14" y="25"/>
                  </a:cubicBezTo>
                  <a:cubicBezTo>
                    <a:pt x="14" y="25"/>
                    <a:pt x="14" y="25"/>
                    <a:pt x="13" y="25"/>
                  </a:cubicBezTo>
                  <a:cubicBezTo>
                    <a:pt x="14" y="25"/>
                    <a:pt x="14" y="24"/>
                    <a:pt x="14" y="24"/>
                  </a:cubicBezTo>
                  <a:cubicBezTo>
                    <a:pt x="14" y="24"/>
                    <a:pt x="14" y="24"/>
                    <a:pt x="14" y="24"/>
                  </a:cubicBezTo>
                  <a:cubicBezTo>
                    <a:pt x="14" y="24"/>
                    <a:pt x="14" y="24"/>
                    <a:pt x="14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2" y="24"/>
                    <a:pt x="12" y="24"/>
                  </a:cubicBezTo>
                  <a:cubicBezTo>
                    <a:pt x="12" y="24"/>
                    <a:pt x="12" y="24"/>
                    <a:pt x="12" y="24"/>
                  </a:cubicBezTo>
                  <a:cubicBezTo>
                    <a:pt x="12" y="24"/>
                    <a:pt x="12" y="24"/>
                    <a:pt x="12" y="24"/>
                  </a:cubicBezTo>
                  <a:cubicBezTo>
                    <a:pt x="12" y="24"/>
                    <a:pt x="12" y="24"/>
                    <a:pt x="12" y="24"/>
                  </a:cubicBezTo>
                  <a:cubicBezTo>
                    <a:pt x="12" y="24"/>
                    <a:pt x="11" y="24"/>
                    <a:pt x="11" y="24"/>
                  </a:cubicBezTo>
                  <a:cubicBezTo>
                    <a:pt x="11" y="24"/>
                    <a:pt x="11" y="23"/>
                    <a:pt x="11" y="23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11" y="23"/>
                    <a:pt x="10" y="23"/>
                    <a:pt x="10" y="23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0" y="23"/>
                    <a:pt x="9" y="23"/>
                    <a:pt x="9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3"/>
                    <a:pt x="9" y="23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5"/>
                    <a:pt x="8" y="25"/>
                    <a:pt x="8" y="25"/>
                  </a:cubicBezTo>
                  <a:cubicBezTo>
                    <a:pt x="8" y="25"/>
                    <a:pt x="8" y="25"/>
                    <a:pt x="8" y="25"/>
                  </a:cubicBezTo>
                  <a:cubicBezTo>
                    <a:pt x="8" y="25"/>
                    <a:pt x="8" y="25"/>
                    <a:pt x="8" y="25"/>
                  </a:cubicBezTo>
                  <a:cubicBezTo>
                    <a:pt x="8" y="25"/>
                    <a:pt x="8" y="25"/>
                    <a:pt x="8" y="25"/>
                  </a:cubicBezTo>
                  <a:cubicBezTo>
                    <a:pt x="8" y="25"/>
                    <a:pt x="8" y="25"/>
                    <a:pt x="8" y="25"/>
                  </a:cubicBezTo>
                  <a:cubicBezTo>
                    <a:pt x="8" y="25"/>
                    <a:pt x="8" y="25"/>
                    <a:pt x="7" y="25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6" y="24"/>
                    <a:pt x="6" y="23"/>
                  </a:cubicBezTo>
                  <a:cubicBezTo>
                    <a:pt x="6" y="23"/>
                    <a:pt x="6" y="23"/>
                    <a:pt x="6" y="23"/>
                  </a:cubicBezTo>
                  <a:cubicBezTo>
                    <a:pt x="6" y="23"/>
                    <a:pt x="6" y="23"/>
                    <a:pt x="5" y="23"/>
                  </a:cubicBezTo>
                  <a:cubicBezTo>
                    <a:pt x="6" y="23"/>
                    <a:pt x="6" y="23"/>
                    <a:pt x="6" y="23"/>
                  </a:cubicBezTo>
                  <a:cubicBezTo>
                    <a:pt x="6" y="23"/>
                    <a:pt x="6" y="23"/>
                    <a:pt x="6" y="23"/>
                  </a:cubicBezTo>
                  <a:cubicBezTo>
                    <a:pt x="6" y="23"/>
                    <a:pt x="6" y="23"/>
                    <a:pt x="6" y="23"/>
                  </a:cubicBezTo>
                  <a:cubicBezTo>
                    <a:pt x="6" y="23"/>
                    <a:pt x="6" y="22"/>
                    <a:pt x="6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6" y="20"/>
                    <a:pt x="6" y="20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19"/>
                    <a:pt x="4" y="19"/>
                    <a:pt x="3" y="19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19"/>
                    <a:pt x="3" y="19"/>
                    <a:pt x="4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4" y="17"/>
                    <a:pt x="5" y="17"/>
                    <a:pt x="5" y="17"/>
                  </a:cubicBezTo>
                  <a:cubicBezTo>
                    <a:pt x="5" y="17"/>
                    <a:pt x="5" y="17"/>
                    <a:pt x="5" y="17"/>
                  </a:cubicBezTo>
                  <a:cubicBezTo>
                    <a:pt x="5" y="17"/>
                    <a:pt x="5" y="17"/>
                    <a:pt x="5" y="17"/>
                  </a:cubicBezTo>
                  <a:cubicBezTo>
                    <a:pt x="5" y="17"/>
                    <a:pt x="5" y="17"/>
                    <a:pt x="5" y="16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5" y="16"/>
                    <a:pt x="6" y="15"/>
                    <a:pt x="6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7" y="15"/>
                    <a:pt x="8" y="15"/>
                    <a:pt x="8" y="15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8" y="15"/>
                    <a:pt x="8" y="16"/>
                    <a:pt x="8" y="16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8" y="16"/>
                    <a:pt x="8" y="17"/>
                    <a:pt x="8" y="17"/>
                  </a:cubicBezTo>
                  <a:cubicBezTo>
                    <a:pt x="8" y="17"/>
                    <a:pt x="8" y="17"/>
                    <a:pt x="8" y="17"/>
                  </a:cubicBezTo>
                  <a:cubicBezTo>
                    <a:pt x="8" y="17"/>
                    <a:pt x="8" y="17"/>
                    <a:pt x="8" y="17"/>
                  </a:cubicBezTo>
                  <a:cubicBezTo>
                    <a:pt x="8" y="17"/>
                    <a:pt x="8" y="17"/>
                    <a:pt x="8" y="17"/>
                  </a:cubicBezTo>
                  <a:cubicBezTo>
                    <a:pt x="9" y="17"/>
                    <a:pt x="9" y="16"/>
                    <a:pt x="9" y="16"/>
                  </a:cubicBezTo>
                  <a:cubicBezTo>
                    <a:pt x="9" y="16"/>
                    <a:pt x="9" y="16"/>
                    <a:pt x="9" y="16"/>
                  </a:cubicBezTo>
                  <a:cubicBezTo>
                    <a:pt x="9" y="16"/>
                    <a:pt x="9" y="16"/>
                    <a:pt x="9" y="16"/>
                  </a:cubicBezTo>
                  <a:cubicBezTo>
                    <a:pt x="9" y="16"/>
                    <a:pt x="9" y="16"/>
                    <a:pt x="9" y="16"/>
                  </a:cubicBezTo>
                  <a:cubicBezTo>
                    <a:pt x="9" y="16"/>
                    <a:pt x="9" y="16"/>
                    <a:pt x="9" y="16"/>
                  </a:cubicBezTo>
                  <a:cubicBezTo>
                    <a:pt x="9" y="16"/>
                    <a:pt x="9" y="16"/>
                    <a:pt x="9" y="15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9" y="14"/>
                    <a:pt x="9" y="14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1" y="13"/>
                    <a:pt x="11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2" y="13"/>
                    <a:pt x="12" y="13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0"/>
                    <a:pt x="13" y="10"/>
                  </a:cubicBezTo>
                  <a:cubicBezTo>
                    <a:pt x="13" y="10"/>
                    <a:pt x="13" y="10"/>
                    <a:pt x="13" y="10"/>
                  </a:cubicBezTo>
                  <a:cubicBezTo>
                    <a:pt x="13" y="10"/>
                    <a:pt x="14" y="10"/>
                    <a:pt x="14" y="10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4" y="10"/>
                    <a:pt x="15" y="10"/>
                    <a:pt x="15" y="10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6" y="9"/>
                    <a:pt x="16" y="9"/>
                    <a:pt x="16" y="9"/>
                  </a:cubicBezTo>
                  <a:cubicBezTo>
                    <a:pt x="16" y="9"/>
                    <a:pt x="16" y="9"/>
                    <a:pt x="16" y="9"/>
                  </a:cubicBezTo>
                  <a:cubicBezTo>
                    <a:pt x="16" y="9"/>
                    <a:pt x="16" y="9"/>
                    <a:pt x="16" y="9"/>
                  </a:cubicBezTo>
                  <a:cubicBezTo>
                    <a:pt x="16" y="9"/>
                    <a:pt x="16" y="9"/>
                    <a:pt x="16" y="9"/>
                  </a:cubicBezTo>
                  <a:cubicBezTo>
                    <a:pt x="16" y="9"/>
                    <a:pt x="16" y="9"/>
                    <a:pt x="16" y="9"/>
                  </a:cubicBezTo>
                  <a:cubicBezTo>
                    <a:pt x="16" y="9"/>
                    <a:pt x="16" y="8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7" y="8"/>
                    <a:pt x="17" y="8"/>
                    <a:pt x="17" y="8"/>
                  </a:cubicBezTo>
                  <a:cubicBezTo>
                    <a:pt x="17" y="8"/>
                    <a:pt x="17" y="8"/>
                    <a:pt x="17" y="8"/>
                  </a:cubicBezTo>
                  <a:cubicBezTo>
                    <a:pt x="17" y="8"/>
                    <a:pt x="17" y="8"/>
                    <a:pt x="17" y="8"/>
                  </a:cubicBezTo>
                  <a:cubicBezTo>
                    <a:pt x="17" y="8"/>
                    <a:pt x="17" y="8"/>
                    <a:pt x="17" y="8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7"/>
                    <a:pt x="16" y="7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19" y="7"/>
                    <a:pt x="19" y="6"/>
                    <a:pt x="19" y="6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19" y="6"/>
                    <a:pt x="20" y="6"/>
                    <a:pt x="20" y="6"/>
                  </a:cubicBezTo>
                  <a:cubicBezTo>
                    <a:pt x="20" y="6"/>
                    <a:pt x="20" y="6"/>
                    <a:pt x="20" y="6"/>
                  </a:cubicBezTo>
                  <a:cubicBezTo>
                    <a:pt x="20" y="6"/>
                    <a:pt x="20" y="6"/>
                    <a:pt x="20" y="6"/>
                  </a:cubicBezTo>
                  <a:cubicBezTo>
                    <a:pt x="20" y="6"/>
                    <a:pt x="20" y="6"/>
                    <a:pt x="20" y="6"/>
                  </a:cubicBezTo>
                  <a:cubicBezTo>
                    <a:pt x="20" y="6"/>
                    <a:pt x="20" y="6"/>
                    <a:pt x="20" y="6"/>
                  </a:cubicBezTo>
                  <a:cubicBezTo>
                    <a:pt x="20" y="6"/>
                    <a:pt x="20" y="6"/>
                    <a:pt x="20" y="6"/>
                  </a:cubicBezTo>
                  <a:cubicBezTo>
                    <a:pt x="21" y="6"/>
                    <a:pt x="21" y="6"/>
                    <a:pt x="21" y="6"/>
                  </a:cubicBezTo>
                  <a:cubicBezTo>
                    <a:pt x="21" y="6"/>
                    <a:pt x="21" y="6"/>
                    <a:pt x="21" y="6"/>
                  </a:cubicBezTo>
                  <a:cubicBezTo>
                    <a:pt x="21" y="6"/>
                    <a:pt x="21" y="5"/>
                    <a:pt x="21" y="5"/>
                  </a:cubicBezTo>
                  <a:cubicBezTo>
                    <a:pt x="20" y="5"/>
                    <a:pt x="20" y="5"/>
                    <a:pt x="20" y="5"/>
                  </a:cubicBezTo>
                  <a:cubicBezTo>
                    <a:pt x="20" y="5"/>
                    <a:pt x="20" y="5"/>
                    <a:pt x="20" y="5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4"/>
                    <a:pt x="19" y="4"/>
                    <a:pt x="19" y="4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4"/>
                    <a:pt x="19" y="4"/>
                    <a:pt x="19" y="4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17" y="4"/>
                    <a:pt x="17" y="4"/>
                    <a:pt x="17" y="4"/>
                  </a:cubicBezTo>
                  <a:cubicBezTo>
                    <a:pt x="17" y="4"/>
                    <a:pt x="17" y="4"/>
                    <a:pt x="17" y="4"/>
                  </a:cubicBezTo>
                  <a:cubicBezTo>
                    <a:pt x="17" y="4"/>
                    <a:pt x="17" y="4"/>
                    <a:pt x="17" y="4"/>
                  </a:cubicBezTo>
                  <a:cubicBezTo>
                    <a:pt x="17" y="4"/>
                    <a:pt x="17" y="4"/>
                    <a:pt x="17" y="4"/>
                  </a:cubicBezTo>
                  <a:cubicBezTo>
                    <a:pt x="17" y="4"/>
                    <a:pt x="17" y="4"/>
                    <a:pt x="17" y="4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6" y="5"/>
                    <a:pt x="16" y="5"/>
                    <a:pt x="16" y="6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5" y="6"/>
                    <a:pt x="15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5" y="6"/>
                    <a:pt x="15" y="6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6" y="5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7" y="4"/>
                    <a:pt x="17" y="4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3"/>
                    <a:pt x="17" y="3"/>
                    <a:pt x="17" y="3"/>
                  </a:cubicBezTo>
                  <a:cubicBezTo>
                    <a:pt x="17" y="3"/>
                    <a:pt x="17" y="3"/>
                    <a:pt x="17" y="3"/>
                  </a:cubicBezTo>
                  <a:cubicBezTo>
                    <a:pt x="17" y="3"/>
                    <a:pt x="17" y="3"/>
                    <a:pt x="17" y="3"/>
                  </a:cubicBezTo>
                  <a:cubicBezTo>
                    <a:pt x="17" y="3"/>
                    <a:pt x="18" y="3"/>
                    <a:pt x="18" y="3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3"/>
                    <a:pt x="18" y="3"/>
                    <a:pt x="18" y="2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20" y="2"/>
                    <a:pt x="22" y="1"/>
                    <a:pt x="24" y="1"/>
                  </a:cubicBezTo>
                  <a:cubicBezTo>
                    <a:pt x="24" y="1"/>
                    <a:pt x="24" y="1"/>
                    <a:pt x="24" y="1"/>
                  </a:cubicBezTo>
                  <a:cubicBezTo>
                    <a:pt x="24" y="1"/>
                    <a:pt x="24" y="1"/>
                    <a:pt x="24" y="1"/>
                  </a:cubicBezTo>
                  <a:cubicBezTo>
                    <a:pt x="24" y="1"/>
                    <a:pt x="24" y="1"/>
                    <a:pt x="24" y="1"/>
                  </a:cubicBezTo>
                  <a:cubicBezTo>
                    <a:pt x="24" y="1"/>
                    <a:pt x="24" y="1"/>
                    <a:pt x="24" y="1"/>
                  </a:cubicBezTo>
                  <a:cubicBezTo>
                    <a:pt x="24" y="1"/>
                    <a:pt x="24" y="2"/>
                    <a:pt x="24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4" y="2"/>
                    <a:pt x="24" y="3"/>
                    <a:pt x="24" y="3"/>
                  </a:cubicBezTo>
                  <a:cubicBezTo>
                    <a:pt x="24" y="3"/>
                    <a:pt x="24" y="3"/>
                    <a:pt x="24" y="3"/>
                  </a:cubicBezTo>
                  <a:cubicBezTo>
                    <a:pt x="24" y="3"/>
                    <a:pt x="24" y="3"/>
                    <a:pt x="24" y="3"/>
                  </a:cubicBezTo>
                  <a:cubicBezTo>
                    <a:pt x="24" y="3"/>
                    <a:pt x="24" y="3"/>
                    <a:pt x="24" y="3"/>
                  </a:cubicBezTo>
                  <a:cubicBezTo>
                    <a:pt x="24" y="3"/>
                    <a:pt x="24" y="3"/>
                    <a:pt x="24" y="3"/>
                  </a:cubicBezTo>
                  <a:cubicBezTo>
                    <a:pt x="24" y="3"/>
                    <a:pt x="24" y="4"/>
                    <a:pt x="24" y="4"/>
                  </a:cubicBezTo>
                  <a:cubicBezTo>
                    <a:pt x="24" y="4"/>
                    <a:pt x="24" y="4"/>
                    <a:pt x="24" y="4"/>
                  </a:cubicBezTo>
                  <a:cubicBezTo>
                    <a:pt x="25" y="4"/>
                    <a:pt x="25" y="4"/>
                    <a:pt x="25" y="4"/>
                  </a:cubicBezTo>
                  <a:cubicBezTo>
                    <a:pt x="25" y="4"/>
                    <a:pt x="25" y="4"/>
                    <a:pt x="25" y="4"/>
                  </a:cubicBezTo>
                  <a:cubicBezTo>
                    <a:pt x="25" y="4"/>
                    <a:pt x="25" y="4"/>
                    <a:pt x="26" y="4"/>
                  </a:cubicBezTo>
                  <a:cubicBezTo>
                    <a:pt x="26" y="4"/>
                    <a:pt x="26" y="4"/>
                    <a:pt x="26" y="4"/>
                  </a:cubicBezTo>
                  <a:cubicBezTo>
                    <a:pt x="26" y="4"/>
                    <a:pt x="26" y="4"/>
                    <a:pt x="26" y="4"/>
                  </a:cubicBezTo>
                  <a:cubicBezTo>
                    <a:pt x="26" y="4"/>
                    <a:pt x="26" y="4"/>
                    <a:pt x="26" y="4"/>
                  </a:cubicBezTo>
                  <a:cubicBezTo>
                    <a:pt x="26" y="4"/>
                    <a:pt x="26" y="4"/>
                    <a:pt x="26" y="3"/>
                  </a:cubicBezTo>
                  <a:cubicBezTo>
                    <a:pt x="26" y="3"/>
                    <a:pt x="26" y="3"/>
                    <a:pt x="26" y="3"/>
                  </a:cubicBezTo>
                  <a:cubicBezTo>
                    <a:pt x="26" y="3"/>
                    <a:pt x="26" y="3"/>
                    <a:pt x="26" y="3"/>
                  </a:cubicBezTo>
                  <a:cubicBezTo>
                    <a:pt x="26" y="3"/>
                    <a:pt x="26" y="3"/>
                    <a:pt x="26" y="3"/>
                  </a:cubicBezTo>
                  <a:cubicBezTo>
                    <a:pt x="26" y="3"/>
                    <a:pt x="26" y="3"/>
                    <a:pt x="26" y="3"/>
                  </a:cubicBezTo>
                  <a:cubicBezTo>
                    <a:pt x="26" y="3"/>
                    <a:pt x="27" y="3"/>
                    <a:pt x="27" y="3"/>
                  </a:cubicBezTo>
                  <a:cubicBezTo>
                    <a:pt x="27" y="3"/>
                    <a:pt x="27" y="3"/>
                    <a:pt x="27" y="3"/>
                  </a:cubicBezTo>
                  <a:cubicBezTo>
                    <a:pt x="27" y="3"/>
                    <a:pt x="27" y="3"/>
                    <a:pt x="27" y="3"/>
                  </a:cubicBezTo>
                  <a:cubicBezTo>
                    <a:pt x="27" y="3"/>
                    <a:pt x="27" y="3"/>
                    <a:pt x="27" y="3"/>
                  </a:cubicBezTo>
                  <a:cubicBezTo>
                    <a:pt x="27" y="3"/>
                    <a:pt x="27" y="3"/>
                    <a:pt x="27" y="3"/>
                  </a:cubicBezTo>
                  <a:cubicBezTo>
                    <a:pt x="27" y="3"/>
                    <a:pt x="27" y="3"/>
                    <a:pt x="28" y="3"/>
                  </a:cubicBezTo>
                  <a:cubicBezTo>
                    <a:pt x="28" y="3"/>
                    <a:pt x="28" y="3"/>
                    <a:pt x="28" y="3"/>
                  </a:cubicBezTo>
                  <a:cubicBezTo>
                    <a:pt x="28" y="3"/>
                    <a:pt x="28" y="3"/>
                    <a:pt x="28" y="3"/>
                  </a:cubicBezTo>
                  <a:cubicBezTo>
                    <a:pt x="28" y="3"/>
                    <a:pt x="28" y="2"/>
                    <a:pt x="28" y="2"/>
                  </a:cubicBezTo>
                  <a:cubicBezTo>
                    <a:pt x="28" y="2"/>
                    <a:pt x="28" y="2"/>
                    <a:pt x="28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1"/>
                    <a:pt x="29" y="1"/>
                    <a:pt x="29" y="1"/>
                  </a:cubicBezTo>
                  <a:cubicBezTo>
                    <a:pt x="29" y="1"/>
                    <a:pt x="29" y="1"/>
                    <a:pt x="29" y="1"/>
                  </a:cubicBezTo>
                  <a:cubicBezTo>
                    <a:pt x="29" y="1"/>
                    <a:pt x="29" y="1"/>
                    <a:pt x="29" y="1"/>
                  </a:cubicBezTo>
                  <a:cubicBezTo>
                    <a:pt x="30" y="1"/>
                    <a:pt x="30" y="1"/>
                    <a:pt x="30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3" y="1"/>
                    <a:pt x="37" y="1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40" y="3"/>
                    <a:pt x="41" y="3"/>
                  </a:cubicBezTo>
                  <a:cubicBezTo>
                    <a:pt x="41" y="3"/>
                    <a:pt x="41" y="3"/>
                    <a:pt x="41" y="3"/>
                  </a:cubicBezTo>
                  <a:cubicBezTo>
                    <a:pt x="41" y="3"/>
                    <a:pt x="41" y="4"/>
                    <a:pt x="41" y="4"/>
                  </a:cubicBezTo>
                  <a:cubicBezTo>
                    <a:pt x="41" y="4"/>
                    <a:pt x="41" y="4"/>
                    <a:pt x="41" y="4"/>
                  </a:cubicBezTo>
                  <a:cubicBezTo>
                    <a:pt x="41" y="4"/>
                    <a:pt x="41" y="4"/>
                    <a:pt x="41" y="4"/>
                  </a:cubicBezTo>
                  <a:cubicBezTo>
                    <a:pt x="41" y="4"/>
                    <a:pt x="41" y="4"/>
                    <a:pt x="41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40" y="4"/>
                    <a:pt x="40" y="5"/>
                    <a:pt x="41" y="5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5"/>
                    <a:pt x="40" y="5"/>
                    <a:pt x="40" y="6"/>
                  </a:cubicBezTo>
                  <a:cubicBezTo>
                    <a:pt x="40" y="6"/>
                    <a:pt x="40" y="6"/>
                    <a:pt x="40" y="6"/>
                  </a:cubicBezTo>
                  <a:cubicBezTo>
                    <a:pt x="40" y="6"/>
                    <a:pt x="40" y="6"/>
                    <a:pt x="40" y="6"/>
                  </a:cubicBezTo>
                  <a:cubicBezTo>
                    <a:pt x="40" y="6"/>
                    <a:pt x="40" y="6"/>
                    <a:pt x="40" y="6"/>
                  </a:cubicBezTo>
                  <a:cubicBezTo>
                    <a:pt x="40" y="6"/>
                    <a:pt x="40" y="6"/>
                    <a:pt x="40" y="6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39" y="6"/>
                    <a:pt x="39" y="6"/>
                    <a:pt x="38" y="6"/>
                  </a:cubicBezTo>
                  <a:cubicBezTo>
                    <a:pt x="38" y="6"/>
                    <a:pt x="38" y="6"/>
                    <a:pt x="38" y="6"/>
                  </a:cubicBezTo>
                  <a:cubicBezTo>
                    <a:pt x="38" y="6"/>
                    <a:pt x="38" y="7"/>
                    <a:pt x="38" y="7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37" y="7"/>
                    <a:pt x="37" y="7"/>
                    <a:pt x="37" y="7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38" y="8"/>
                    <a:pt x="38" y="8"/>
                    <a:pt x="38" y="8"/>
                  </a:cubicBezTo>
                  <a:cubicBezTo>
                    <a:pt x="39" y="8"/>
                    <a:pt x="39" y="8"/>
                    <a:pt x="39" y="9"/>
                  </a:cubicBezTo>
                  <a:cubicBezTo>
                    <a:pt x="39" y="9"/>
                    <a:pt x="39" y="10"/>
                    <a:pt x="40" y="10"/>
                  </a:cubicBezTo>
                  <a:cubicBezTo>
                    <a:pt x="40" y="10"/>
                    <a:pt x="40" y="10"/>
                    <a:pt x="40" y="10"/>
                  </a:cubicBezTo>
                  <a:cubicBezTo>
                    <a:pt x="40" y="10"/>
                    <a:pt x="40" y="10"/>
                    <a:pt x="40" y="10"/>
                  </a:cubicBezTo>
                  <a:cubicBezTo>
                    <a:pt x="40" y="10"/>
                    <a:pt x="40" y="10"/>
                    <a:pt x="40" y="10"/>
                  </a:cubicBezTo>
                  <a:cubicBezTo>
                    <a:pt x="40" y="10"/>
                    <a:pt x="40" y="10"/>
                    <a:pt x="40" y="10"/>
                  </a:cubicBezTo>
                  <a:cubicBezTo>
                    <a:pt x="40" y="10"/>
                    <a:pt x="40" y="10"/>
                    <a:pt x="40" y="10"/>
                  </a:cubicBezTo>
                  <a:cubicBezTo>
                    <a:pt x="40" y="10"/>
                    <a:pt x="40" y="10"/>
                    <a:pt x="40" y="10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10"/>
                    <a:pt x="41" y="9"/>
                  </a:cubicBezTo>
                  <a:cubicBezTo>
                    <a:pt x="41" y="9"/>
                    <a:pt x="41" y="9"/>
                    <a:pt x="41" y="9"/>
                  </a:cubicBezTo>
                  <a:cubicBezTo>
                    <a:pt x="41" y="9"/>
                    <a:pt x="41" y="9"/>
                    <a:pt x="41" y="9"/>
                  </a:cubicBezTo>
                  <a:cubicBezTo>
                    <a:pt x="41" y="9"/>
                    <a:pt x="42" y="9"/>
                    <a:pt x="42" y="9"/>
                  </a:cubicBezTo>
                  <a:cubicBezTo>
                    <a:pt x="42" y="9"/>
                    <a:pt x="42" y="9"/>
                    <a:pt x="42" y="9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42" y="10"/>
                    <a:pt x="42" y="10"/>
                    <a:pt x="43" y="10"/>
                  </a:cubicBezTo>
                  <a:cubicBezTo>
                    <a:pt x="43" y="10"/>
                    <a:pt x="43" y="10"/>
                    <a:pt x="43" y="10"/>
                  </a:cubicBezTo>
                  <a:cubicBezTo>
                    <a:pt x="43" y="10"/>
                    <a:pt x="43" y="10"/>
                    <a:pt x="43" y="10"/>
                  </a:cubicBezTo>
                  <a:cubicBezTo>
                    <a:pt x="43" y="10"/>
                    <a:pt x="43" y="10"/>
                    <a:pt x="43" y="10"/>
                  </a:cubicBezTo>
                  <a:cubicBezTo>
                    <a:pt x="43" y="10"/>
                    <a:pt x="43" y="10"/>
                    <a:pt x="43" y="10"/>
                  </a:cubicBezTo>
                  <a:cubicBezTo>
                    <a:pt x="43" y="10"/>
                    <a:pt x="43" y="10"/>
                    <a:pt x="43" y="10"/>
                  </a:cubicBezTo>
                  <a:cubicBezTo>
                    <a:pt x="43" y="10"/>
                    <a:pt x="43" y="10"/>
                    <a:pt x="43" y="10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5" y="12"/>
                    <a:pt x="45" y="12"/>
                    <a:pt x="45" y="12"/>
                  </a:cubicBezTo>
                  <a:cubicBezTo>
                    <a:pt x="45" y="12"/>
                    <a:pt x="45" y="12"/>
                    <a:pt x="45" y="12"/>
                  </a:cubicBezTo>
                  <a:cubicBezTo>
                    <a:pt x="45" y="12"/>
                    <a:pt x="45" y="12"/>
                    <a:pt x="45" y="12"/>
                  </a:cubicBezTo>
                  <a:cubicBezTo>
                    <a:pt x="45" y="12"/>
                    <a:pt x="45" y="12"/>
                    <a:pt x="45" y="11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45" y="11"/>
                    <a:pt x="45" y="11"/>
                    <a:pt x="46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0"/>
                    <a:pt x="47" y="10"/>
                    <a:pt x="47" y="10"/>
                  </a:cubicBezTo>
                  <a:cubicBezTo>
                    <a:pt x="47" y="10"/>
                    <a:pt x="46" y="9"/>
                    <a:pt x="46" y="9"/>
                  </a:cubicBezTo>
                  <a:cubicBezTo>
                    <a:pt x="46" y="9"/>
                    <a:pt x="46" y="9"/>
                    <a:pt x="46" y="9"/>
                  </a:cubicBezTo>
                  <a:cubicBezTo>
                    <a:pt x="46" y="9"/>
                    <a:pt x="46" y="9"/>
                    <a:pt x="46" y="9"/>
                  </a:cubicBezTo>
                  <a:cubicBezTo>
                    <a:pt x="46" y="9"/>
                    <a:pt x="46" y="9"/>
                    <a:pt x="46" y="9"/>
                  </a:cubicBezTo>
                  <a:cubicBezTo>
                    <a:pt x="46" y="8"/>
                    <a:pt x="46" y="8"/>
                    <a:pt x="46" y="8"/>
                  </a:cubicBezTo>
                  <a:cubicBezTo>
                    <a:pt x="46" y="8"/>
                    <a:pt x="46" y="8"/>
                    <a:pt x="46" y="8"/>
                  </a:cubicBezTo>
                  <a:cubicBezTo>
                    <a:pt x="46" y="8"/>
                    <a:pt x="46" y="8"/>
                    <a:pt x="46" y="8"/>
                  </a:cubicBezTo>
                  <a:cubicBezTo>
                    <a:pt x="46" y="8"/>
                    <a:pt x="46" y="8"/>
                    <a:pt x="47" y="8"/>
                  </a:cubicBezTo>
                  <a:cubicBezTo>
                    <a:pt x="47" y="8"/>
                    <a:pt x="47" y="9"/>
                    <a:pt x="47" y="9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47" y="9"/>
                    <a:pt x="47" y="9"/>
                    <a:pt x="48" y="9"/>
                  </a:cubicBezTo>
                  <a:cubicBezTo>
                    <a:pt x="48" y="9"/>
                    <a:pt x="48" y="9"/>
                    <a:pt x="48" y="9"/>
                  </a:cubicBezTo>
                  <a:cubicBezTo>
                    <a:pt x="48" y="9"/>
                    <a:pt x="48" y="9"/>
                    <a:pt x="48" y="10"/>
                  </a:cubicBezTo>
                  <a:cubicBezTo>
                    <a:pt x="48" y="10"/>
                    <a:pt x="48" y="10"/>
                    <a:pt x="48" y="10"/>
                  </a:cubicBezTo>
                  <a:cubicBezTo>
                    <a:pt x="48" y="10"/>
                    <a:pt x="48" y="10"/>
                    <a:pt x="48" y="10"/>
                  </a:cubicBezTo>
                  <a:cubicBezTo>
                    <a:pt x="47" y="10"/>
                    <a:pt x="47" y="10"/>
                    <a:pt x="47" y="10"/>
                  </a:cubicBezTo>
                  <a:cubicBezTo>
                    <a:pt x="47" y="10"/>
                    <a:pt x="47" y="10"/>
                    <a:pt x="47" y="10"/>
                  </a:cubicBezTo>
                  <a:cubicBezTo>
                    <a:pt x="47" y="10"/>
                    <a:pt x="47" y="10"/>
                    <a:pt x="47" y="10"/>
                  </a:cubicBezTo>
                  <a:cubicBezTo>
                    <a:pt x="47" y="10"/>
                    <a:pt x="47" y="10"/>
                    <a:pt x="47" y="10"/>
                  </a:cubicBezTo>
                  <a:cubicBezTo>
                    <a:pt x="47" y="10"/>
                    <a:pt x="47" y="10"/>
                    <a:pt x="47" y="10"/>
                  </a:cubicBezTo>
                  <a:cubicBezTo>
                    <a:pt x="47" y="10"/>
                    <a:pt x="47" y="10"/>
                    <a:pt x="47" y="10"/>
                  </a:cubicBezTo>
                  <a:cubicBezTo>
                    <a:pt x="47" y="10"/>
                    <a:pt x="47" y="11"/>
                    <a:pt x="47" y="11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8" y="11"/>
                    <a:pt x="48" y="11"/>
                    <a:pt x="48" y="11"/>
                  </a:cubicBezTo>
                  <a:cubicBezTo>
                    <a:pt x="48" y="11"/>
                    <a:pt x="48" y="11"/>
                    <a:pt x="48" y="11"/>
                  </a:cubicBezTo>
                  <a:cubicBezTo>
                    <a:pt x="48" y="11"/>
                    <a:pt x="48" y="12"/>
                    <a:pt x="48" y="12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50" y="12"/>
                    <a:pt x="50" y="12"/>
                  </a:cubicBezTo>
                  <a:cubicBezTo>
                    <a:pt x="50" y="12"/>
                    <a:pt x="50" y="12"/>
                    <a:pt x="50" y="12"/>
                  </a:cubicBezTo>
                  <a:cubicBezTo>
                    <a:pt x="50" y="12"/>
                    <a:pt x="50" y="12"/>
                    <a:pt x="50" y="12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0" y="13"/>
                    <a:pt x="50" y="14"/>
                    <a:pt x="50" y="14"/>
                  </a:cubicBezTo>
                  <a:cubicBezTo>
                    <a:pt x="50" y="14"/>
                    <a:pt x="50" y="14"/>
                    <a:pt x="50" y="14"/>
                  </a:cubicBezTo>
                  <a:cubicBezTo>
                    <a:pt x="50" y="14"/>
                    <a:pt x="50" y="14"/>
                    <a:pt x="50" y="14"/>
                  </a:cubicBezTo>
                  <a:cubicBezTo>
                    <a:pt x="50" y="14"/>
                    <a:pt x="50" y="14"/>
                    <a:pt x="50" y="14"/>
                  </a:cubicBezTo>
                  <a:cubicBezTo>
                    <a:pt x="50" y="14"/>
                    <a:pt x="50" y="14"/>
                    <a:pt x="50" y="14"/>
                  </a:cubicBezTo>
                  <a:cubicBezTo>
                    <a:pt x="50" y="14"/>
                    <a:pt x="50" y="14"/>
                    <a:pt x="50" y="14"/>
                  </a:cubicBezTo>
                  <a:cubicBezTo>
                    <a:pt x="50" y="14"/>
                    <a:pt x="49" y="14"/>
                    <a:pt x="49" y="14"/>
                  </a:cubicBezTo>
                  <a:cubicBezTo>
                    <a:pt x="49" y="14"/>
                    <a:pt x="49" y="14"/>
                    <a:pt x="49" y="14"/>
                  </a:cubicBezTo>
                  <a:cubicBezTo>
                    <a:pt x="49" y="14"/>
                    <a:pt x="49" y="14"/>
                    <a:pt x="49" y="14"/>
                  </a:cubicBezTo>
                  <a:cubicBezTo>
                    <a:pt x="49" y="14"/>
                    <a:pt x="49" y="14"/>
                    <a:pt x="49" y="14"/>
                  </a:cubicBezTo>
                  <a:cubicBezTo>
                    <a:pt x="49" y="14"/>
                    <a:pt x="49" y="14"/>
                    <a:pt x="49" y="14"/>
                  </a:cubicBezTo>
                  <a:cubicBezTo>
                    <a:pt x="49" y="14"/>
                    <a:pt x="49" y="14"/>
                    <a:pt x="49" y="14"/>
                  </a:cubicBezTo>
                  <a:cubicBezTo>
                    <a:pt x="49" y="14"/>
                    <a:pt x="48" y="14"/>
                    <a:pt x="48" y="14"/>
                  </a:cubicBezTo>
                  <a:cubicBezTo>
                    <a:pt x="48" y="14"/>
                    <a:pt x="48" y="14"/>
                    <a:pt x="48" y="14"/>
                  </a:cubicBezTo>
                  <a:cubicBezTo>
                    <a:pt x="48" y="14"/>
                    <a:pt x="48" y="14"/>
                    <a:pt x="48" y="14"/>
                  </a:cubicBezTo>
                  <a:cubicBezTo>
                    <a:pt x="48" y="14"/>
                    <a:pt x="48" y="14"/>
                    <a:pt x="48" y="14"/>
                  </a:cubicBezTo>
                  <a:cubicBezTo>
                    <a:pt x="48" y="14"/>
                    <a:pt x="48" y="14"/>
                    <a:pt x="48" y="13"/>
                  </a:cubicBezTo>
                  <a:cubicBezTo>
                    <a:pt x="48" y="13"/>
                    <a:pt x="48" y="13"/>
                    <a:pt x="48" y="13"/>
                  </a:cubicBezTo>
                  <a:cubicBezTo>
                    <a:pt x="48" y="13"/>
                    <a:pt x="48" y="13"/>
                    <a:pt x="48" y="13"/>
                  </a:cubicBezTo>
                  <a:cubicBezTo>
                    <a:pt x="48" y="14"/>
                    <a:pt x="48" y="14"/>
                    <a:pt x="48" y="14"/>
                  </a:cubicBezTo>
                  <a:cubicBezTo>
                    <a:pt x="48" y="14"/>
                    <a:pt x="48" y="14"/>
                    <a:pt x="47" y="14"/>
                  </a:cubicBezTo>
                  <a:cubicBezTo>
                    <a:pt x="47" y="14"/>
                    <a:pt x="47" y="14"/>
                    <a:pt x="47" y="14"/>
                  </a:cubicBezTo>
                  <a:cubicBezTo>
                    <a:pt x="47" y="14"/>
                    <a:pt x="47" y="14"/>
                    <a:pt x="47" y="14"/>
                  </a:cubicBezTo>
                  <a:cubicBezTo>
                    <a:pt x="47" y="14"/>
                    <a:pt x="47" y="14"/>
                    <a:pt x="47" y="14"/>
                  </a:cubicBezTo>
                  <a:cubicBezTo>
                    <a:pt x="47" y="14"/>
                    <a:pt x="47" y="14"/>
                    <a:pt x="47" y="14"/>
                  </a:cubicBezTo>
                  <a:cubicBezTo>
                    <a:pt x="47" y="14"/>
                    <a:pt x="47" y="14"/>
                    <a:pt x="47" y="14"/>
                  </a:cubicBezTo>
                  <a:cubicBezTo>
                    <a:pt x="47" y="14"/>
                    <a:pt x="47" y="14"/>
                    <a:pt x="47" y="14"/>
                  </a:cubicBezTo>
                  <a:cubicBezTo>
                    <a:pt x="47" y="14"/>
                    <a:pt x="47" y="14"/>
                    <a:pt x="47" y="14"/>
                  </a:cubicBezTo>
                  <a:cubicBezTo>
                    <a:pt x="47" y="14"/>
                    <a:pt x="47" y="14"/>
                    <a:pt x="47" y="14"/>
                  </a:cubicBezTo>
                  <a:cubicBezTo>
                    <a:pt x="47" y="14"/>
                    <a:pt x="47" y="14"/>
                    <a:pt x="46" y="14"/>
                  </a:cubicBezTo>
                  <a:cubicBezTo>
                    <a:pt x="46" y="14"/>
                    <a:pt x="46" y="14"/>
                    <a:pt x="46" y="14"/>
                  </a:cubicBezTo>
                  <a:cubicBezTo>
                    <a:pt x="46" y="14"/>
                    <a:pt x="46" y="14"/>
                    <a:pt x="46" y="14"/>
                  </a:cubicBezTo>
                  <a:cubicBezTo>
                    <a:pt x="46" y="14"/>
                    <a:pt x="46" y="14"/>
                    <a:pt x="46" y="14"/>
                  </a:cubicBezTo>
                  <a:cubicBezTo>
                    <a:pt x="46" y="14"/>
                    <a:pt x="46" y="14"/>
                    <a:pt x="46" y="14"/>
                  </a:cubicBezTo>
                  <a:cubicBezTo>
                    <a:pt x="46" y="14"/>
                    <a:pt x="46" y="14"/>
                    <a:pt x="46" y="14"/>
                  </a:cubicBezTo>
                  <a:cubicBezTo>
                    <a:pt x="46" y="14"/>
                    <a:pt x="46" y="14"/>
                    <a:pt x="46" y="14"/>
                  </a:cubicBezTo>
                  <a:cubicBezTo>
                    <a:pt x="46" y="14"/>
                    <a:pt x="46" y="14"/>
                    <a:pt x="46" y="14"/>
                  </a:cubicBezTo>
                  <a:cubicBezTo>
                    <a:pt x="46" y="13"/>
                    <a:pt x="46" y="13"/>
                    <a:pt x="46" y="13"/>
                  </a:cubicBezTo>
                  <a:cubicBezTo>
                    <a:pt x="46" y="13"/>
                    <a:pt x="46" y="13"/>
                    <a:pt x="46" y="13"/>
                  </a:cubicBezTo>
                  <a:cubicBezTo>
                    <a:pt x="46" y="13"/>
                    <a:pt x="46" y="13"/>
                    <a:pt x="46" y="13"/>
                  </a:cubicBezTo>
                  <a:cubicBezTo>
                    <a:pt x="46" y="13"/>
                    <a:pt x="46" y="13"/>
                    <a:pt x="46" y="13"/>
                  </a:cubicBezTo>
                  <a:cubicBezTo>
                    <a:pt x="45" y="13"/>
                    <a:pt x="45" y="13"/>
                    <a:pt x="45" y="13"/>
                  </a:cubicBezTo>
                  <a:cubicBezTo>
                    <a:pt x="45" y="13"/>
                    <a:pt x="45" y="13"/>
                    <a:pt x="45" y="13"/>
                  </a:cubicBezTo>
                  <a:cubicBezTo>
                    <a:pt x="45" y="13"/>
                    <a:pt x="45" y="13"/>
                    <a:pt x="45" y="13"/>
                  </a:cubicBezTo>
                  <a:cubicBezTo>
                    <a:pt x="45" y="13"/>
                    <a:pt x="45" y="13"/>
                    <a:pt x="45" y="13"/>
                  </a:cubicBezTo>
                  <a:cubicBezTo>
                    <a:pt x="45" y="13"/>
                    <a:pt x="45" y="13"/>
                    <a:pt x="45" y="13"/>
                  </a:cubicBezTo>
                  <a:cubicBezTo>
                    <a:pt x="45" y="13"/>
                    <a:pt x="45" y="13"/>
                    <a:pt x="45" y="13"/>
                  </a:cubicBezTo>
                  <a:cubicBezTo>
                    <a:pt x="45" y="13"/>
                    <a:pt x="45" y="13"/>
                    <a:pt x="44" y="13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4" y="13"/>
                    <a:pt x="44" y="13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2"/>
                  </a:cubicBezTo>
                  <a:cubicBezTo>
                    <a:pt x="42" y="12"/>
                    <a:pt x="42" y="12"/>
                    <a:pt x="42" y="12"/>
                  </a:cubicBezTo>
                  <a:cubicBezTo>
                    <a:pt x="42" y="12"/>
                    <a:pt x="42" y="12"/>
                    <a:pt x="42" y="12"/>
                  </a:cubicBezTo>
                  <a:cubicBezTo>
                    <a:pt x="42" y="12"/>
                    <a:pt x="42" y="12"/>
                    <a:pt x="42" y="12"/>
                  </a:cubicBezTo>
                  <a:cubicBezTo>
                    <a:pt x="42" y="12"/>
                    <a:pt x="42" y="12"/>
                    <a:pt x="42" y="12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1" y="12"/>
                    <a:pt x="41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39" y="12"/>
                    <a:pt x="39" y="12"/>
                  </a:cubicBezTo>
                  <a:cubicBezTo>
                    <a:pt x="39" y="12"/>
                    <a:pt x="39" y="12"/>
                    <a:pt x="39" y="12"/>
                  </a:cubicBezTo>
                  <a:cubicBezTo>
                    <a:pt x="39" y="12"/>
                    <a:pt x="39" y="12"/>
                    <a:pt x="39" y="12"/>
                  </a:cubicBezTo>
                  <a:cubicBezTo>
                    <a:pt x="39" y="12"/>
                    <a:pt x="39" y="12"/>
                    <a:pt x="39" y="12"/>
                  </a:cubicBezTo>
                  <a:cubicBezTo>
                    <a:pt x="39" y="12"/>
                    <a:pt x="39" y="12"/>
                    <a:pt x="39" y="12"/>
                  </a:cubicBezTo>
                  <a:cubicBezTo>
                    <a:pt x="39" y="12"/>
                    <a:pt x="39" y="12"/>
                    <a:pt x="39" y="12"/>
                  </a:cubicBezTo>
                  <a:cubicBezTo>
                    <a:pt x="39" y="12"/>
                    <a:pt x="39" y="12"/>
                    <a:pt x="39" y="12"/>
                  </a:cubicBezTo>
                  <a:cubicBezTo>
                    <a:pt x="39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3"/>
                  </a:cubicBezTo>
                  <a:cubicBezTo>
                    <a:pt x="38" y="13"/>
                    <a:pt x="38" y="13"/>
                    <a:pt x="38" y="13"/>
                  </a:cubicBezTo>
                  <a:cubicBezTo>
                    <a:pt x="38" y="13"/>
                    <a:pt x="38" y="13"/>
                    <a:pt x="38" y="13"/>
                  </a:cubicBezTo>
                  <a:cubicBezTo>
                    <a:pt x="38" y="13"/>
                    <a:pt x="38" y="13"/>
                    <a:pt x="37" y="13"/>
                  </a:cubicBezTo>
                  <a:cubicBezTo>
                    <a:pt x="37" y="13"/>
                    <a:pt x="37" y="13"/>
                    <a:pt x="37" y="13"/>
                  </a:cubicBezTo>
                  <a:cubicBezTo>
                    <a:pt x="37" y="13"/>
                    <a:pt x="37" y="13"/>
                    <a:pt x="37" y="13"/>
                  </a:cubicBezTo>
                  <a:cubicBezTo>
                    <a:pt x="37" y="13"/>
                    <a:pt x="37" y="13"/>
                    <a:pt x="37" y="13"/>
                  </a:cubicBezTo>
                  <a:cubicBezTo>
                    <a:pt x="37" y="13"/>
                    <a:pt x="37" y="13"/>
                    <a:pt x="37" y="13"/>
                  </a:cubicBezTo>
                  <a:cubicBezTo>
                    <a:pt x="37" y="13"/>
                    <a:pt x="37" y="13"/>
                    <a:pt x="37" y="13"/>
                  </a:cubicBezTo>
                  <a:cubicBezTo>
                    <a:pt x="37" y="13"/>
                    <a:pt x="37" y="14"/>
                    <a:pt x="37" y="14"/>
                  </a:cubicBezTo>
                  <a:cubicBezTo>
                    <a:pt x="37" y="14"/>
                    <a:pt x="37" y="14"/>
                    <a:pt x="37" y="14"/>
                  </a:cubicBezTo>
                  <a:cubicBezTo>
                    <a:pt x="37" y="14"/>
                    <a:pt x="37" y="14"/>
                    <a:pt x="37" y="14"/>
                  </a:cubicBezTo>
                  <a:cubicBezTo>
                    <a:pt x="37" y="14"/>
                    <a:pt x="37" y="14"/>
                    <a:pt x="37" y="14"/>
                  </a:cubicBezTo>
                  <a:cubicBezTo>
                    <a:pt x="37" y="14"/>
                    <a:pt x="37" y="14"/>
                    <a:pt x="37" y="14"/>
                  </a:cubicBezTo>
                  <a:cubicBezTo>
                    <a:pt x="37" y="15"/>
                    <a:pt x="37" y="15"/>
                    <a:pt x="37" y="15"/>
                  </a:cubicBezTo>
                  <a:cubicBezTo>
                    <a:pt x="37" y="15"/>
                    <a:pt x="37" y="15"/>
                    <a:pt x="36" y="15"/>
                  </a:cubicBezTo>
                  <a:cubicBezTo>
                    <a:pt x="36" y="15"/>
                    <a:pt x="36" y="15"/>
                    <a:pt x="36" y="15"/>
                  </a:cubicBezTo>
                  <a:cubicBezTo>
                    <a:pt x="36" y="15"/>
                    <a:pt x="36" y="15"/>
                    <a:pt x="36" y="15"/>
                  </a:cubicBezTo>
                  <a:cubicBezTo>
                    <a:pt x="36" y="15"/>
                    <a:pt x="36" y="15"/>
                    <a:pt x="36" y="15"/>
                  </a:cubicBezTo>
                  <a:cubicBezTo>
                    <a:pt x="36" y="15"/>
                    <a:pt x="36" y="15"/>
                    <a:pt x="36" y="15"/>
                  </a:cubicBezTo>
                  <a:cubicBezTo>
                    <a:pt x="36" y="15"/>
                    <a:pt x="36" y="15"/>
                    <a:pt x="36" y="15"/>
                  </a:cubicBezTo>
                  <a:cubicBezTo>
                    <a:pt x="36" y="15"/>
                    <a:pt x="36" y="15"/>
                    <a:pt x="36" y="15"/>
                  </a:cubicBezTo>
                  <a:cubicBezTo>
                    <a:pt x="36" y="15"/>
                    <a:pt x="36" y="15"/>
                    <a:pt x="36" y="15"/>
                  </a:cubicBezTo>
                  <a:cubicBezTo>
                    <a:pt x="36" y="15"/>
                    <a:pt x="36" y="15"/>
                    <a:pt x="36" y="15"/>
                  </a:cubicBezTo>
                  <a:cubicBezTo>
                    <a:pt x="36" y="15"/>
                    <a:pt x="36" y="15"/>
                    <a:pt x="35" y="15"/>
                  </a:cubicBezTo>
                  <a:cubicBezTo>
                    <a:pt x="35" y="15"/>
                    <a:pt x="35" y="15"/>
                    <a:pt x="35" y="15"/>
                  </a:cubicBezTo>
                  <a:cubicBezTo>
                    <a:pt x="35" y="16"/>
                    <a:pt x="35" y="16"/>
                    <a:pt x="35" y="16"/>
                  </a:cubicBezTo>
                  <a:cubicBezTo>
                    <a:pt x="35" y="16"/>
                    <a:pt x="35" y="16"/>
                    <a:pt x="35" y="16"/>
                  </a:cubicBezTo>
                  <a:cubicBezTo>
                    <a:pt x="35" y="16"/>
                    <a:pt x="35" y="16"/>
                    <a:pt x="35" y="16"/>
                  </a:cubicBezTo>
                  <a:cubicBezTo>
                    <a:pt x="35" y="16"/>
                    <a:pt x="35" y="16"/>
                    <a:pt x="35" y="16"/>
                  </a:cubicBezTo>
                  <a:cubicBezTo>
                    <a:pt x="35" y="16"/>
                    <a:pt x="35" y="16"/>
                    <a:pt x="35" y="16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4" y="17"/>
                    <a:pt x="34" y="17"/>
                    <a:pt x="34" y="17"/>
                  </a:cubicBezTo>
                  <a:cubicBezTo>
                    <a:pt x="34" y="18"/>
                    <a:pt x="34" y="18"/>
                    <a:pt x="34" y="18"/>
                  </a:cubicBezTo>
                  <a:cubicBezTo>
                    <a:pt x="34" y="18"/>
                    <a:pt x="34" y="18"/>
                    <a:pt x="34" y="18"/>
                  </a:cubicBezTo>
                  <a:cubicBezTo>
                    <a:pt x="34" y="18"/>
                    <a:pt x="34" y="18"/>
                    <a:pt x="34" y="18"/>
                  </a:cubicBezTo>
                  <a:cubicBezTo>
                    <a:pt x="34" y="18"/>
                    <a:pt x="34" y="18"/>
                    <a:pt x="34" y="18"/>
                  </a:cubicBezTo>
                  <a:cubicBezTo>
                    <a:pt x="34" y="18"/>
                    <a:pt x="34" y="18"/>
                    <a:pt x="34" y="18"/>
                  </a:cubicBezTo>
                  <a:cubicBezTo>
                    <a:pt x="34" y="19"/>
                    <a:pt x="34" y="19"/>
                    <a:pt x="34" y="19"/>
                  </a:cubicBezTo>
                  <a:cubicBezTo>
                    <a:pt x="34" y="19"/>
                    <a:pt x="34" y="19"/>
                    <a:pt x="34" y="19"/>
                  </a:cubicBezTo>
                  <a:cubicBezTo>
                    <a:pt x="34" y="19"/>
                    <a:pt x="34" y="19"/>
                    <a:pt x="34" y="19"/>
                  </a:cubicBezTo>
                  <a:cubicBezTo>
                    <a:pt x="34" y="19"/>
                    <a:pt x="34" y="19"/>
                    <a:pt x="34" y="19"/>
                  </a:cubicBezTo>
                  <a:cubicBezTo>
                    <a:pt x="34" y="19"/>
                    <a:pt x="34" y="20"/>
                    <a:pt x="34" y="20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4" y="20"/>
                    <a:pt x="35" y="20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35" y="21"/>
                    <a:pt x="35" y="21"/>
                    <a:pt x="35" y="21"/>
                  </a:cubicBezTo>
                  <a:cubicBezTo>
                    <a:pt x="35" y="21"/>
                    <a:pt x="34" y="21"/>
                    <a:pt x="34" y="21"/>
                  </a:cubicBezTo>
                  <a:cubicBezTo>
                    <a:pt x="34" y="21"/>
                    <a:pt x="34" y="21"/>
                    <a:pt x="34" y="22"/>
                  </a:cubicBezTo>
                  <a:cubicBezTo>
                    <a:pt x="34" y="22"/>
                    <a:pt x="34" y="22"/>
                    <a:pt x="34" y="22"/>
                  </a:cubicBezTo>
                  <a:cubicBezTo>
                    <a:pt x="34" y="22"/>
                    <a:pt x="34" y="22"/>
                    <a:pt x="34" y="22"/>
                  </a:cubicBezTo>
                  <a:cubicBezTo>
                    <a:pt x="34" y="22"/>
                    <a:pt x="34" y="22"/>
                    <a:pt x="34" y="22"/>
                  </a:cubicBezTo>
                  <a:cubicBezTo>
                    <a:pt x="34" y="22"/>
                    <a:pt x="34" y="22"/>
                    <a:pt x="34" y="22"/>
                  </a:cubicBezTo>
                  <a:cubicBezTo>
                    <a:pt x="34" y="22"/>
                    <a:pt x="34" y="22"/>
                    <a:pt x="34" y="22"/>
                  </a:cubicBezTo>
                  <a:cubicBezTo>
                    <a:pt x="34" y="22"/>
                    <a:pt x="34" y="22"/>
                    <a:pt x="34" y="22"/>
                  </a:cubicBezTo>
                  <a:cubicBezTo>
                    <a:pt x="34" y="22"/>
                    <a:pt x="34" y="22"/>
                    <a:pt x="35" y="22"/>
                  </a:cubicBezTo>
                  <a:cubicBezTo>
                    <a:pt x="35" y="22"/>
                    <a:pt x="35" y="22"/>
                    <a:pt x="35" y="23"/>
                  </a:cubicBezTo>
                  <a:cubicBezTo>
                    <a:pt x="35" y="23"/>
                    <a:pt x="35" y="23"/>
                    <a:pt x="35" y="23"/>
                  </a:cubicBezTo>
                  <a:cubicBezTo>
                    <a:pt x="35" y="23"/>
                    <a:pt x="35" y="23"/>
                    <a:pt x="35" y="23"/>
                  </a:cubicBezTo>
                  <a:cubicBezTo>
                    <a:pt x="35" y="23"/>
                    <a:pt x="35" y="23"/>
                    <a:pt x="35" y="23"/>
                  </a:cubicBezTo>
                  <a:cubicBezTo>
                    <a:pt x="35" y="23"/>
                    <a:pt x="35" y="23"/>
                    <a:pt x="35" y="23"/>
                  </a:cubicBezTo>
                  <a:cubicBezTo>
                    <a:pt x="35" y="23"/>
                    <a:pt x="35" y="23"/>
                    <a:pt x="35" y="23"/>
                  </a:cubicBezTo>
                  <a:cubicBezTo>
                    <a:pt x="35" y="23"/>
                    <a:pt x="36" y="23"/>
                    <a:pt x="36" y="24"/>
                  </a:cubicBezTo>
                  <a:cubicBezTo>
                    <a:pt x="36" y="24"/>
                    <a:pt x="36" y="24"/>
                    <a:pt x="36" y="24"/>
                  </a:cubicBezTo>
                  <a:cubicBezTo>
                    <a:pt x="36" y="24"/>
                    <a:pt x="36" y="25"/>
                    <a:pt x="36" y="25"/>
                  </a:cubicBezTo>
                  <a:cubicBezTo>
                    <a:pt x="36" y="25"/>
                    <a:pt x="36" y="25"/>
                    <a:pt x="36" y="25"/>
                  </a:cubicBezTo>
                  <a:cubicBezTo>
                    <a:pt x="36" y="25"/>
                    <a:pt x="36" y="25"/>
                    <a:pt x="36" y="25"/>
                  </a:cubicBezTo>
                  <a:cubicBezTo>
                    <a:pt x="36" y="25"/>
                    <a:pt x="36" y="25"/>
                    <a:pt x="36" y="25"/>
                  </a:cubicBezTo>
                  <a:cubicBezTo>
                    <a:pt x="36" y="25"/>
                    <a:pt x="36" y="25"/>
                    <a:pt x="36" y="25"/>
                  </a:cubicBezTo>
                  <a:cubicBezTo>
                    <a:pt x="36" y="25"/>
                    <a:pt x="36" y="25"/>
                    <a:pt x="36" y="25"/>
                  </a:cubicBezTo>
                  <a:cubicBezTo>
                    <a:pt x="37" y="25"/>
                    <a:pt x="37" y="25"/>
                    <a:pt x="37" y="25"/>
                  </a:cubicBezTo>
                  <a:cubicBezTo>
                    <a:pt x="37" y="25"/>
                    <a:pt x="37" y="25"/>
                    <a:pt x="37" y="25"/>
                  </a:cubicBezTo>
                  <a:cubicBezTo>
                    <a:pt x="37" y="25"/>
                    <a:pt x="37" y="26"/>
                    <a:pt x="37" y="26"/>
                  </a:cubicBezTo>
                  <a:cubicBezTo>
                    <a:pt x="37" y="26"/>
                    <a:pt x="37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40" y="27"/>
                    <a:pt x="40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7"/>
                    <a:pt x="40" y="27"/>
                    <a:pt x="41" y="27"/>
                  </a:cubicBezTo>
                  <a:cubicBezTo>
                    <a:pt x="41" y="27"/>
                    <a:pt x="41" y="27"/>
                    <a:pt x="41" y="27"/>
                  </a:cubicBezTo>
                  <a:cubicBezTo>
                    <a:pt x="41" y="27"/>
                    <a:pt x="41" y="27"/>
                    <a:pt x="41" y="27"/>
                  </a:cubicBezTo>
                  <a:cubicBezTo>
                    <a:pt x="41" y="27"/>
                    <a:pt x="41" y="27"/>
                    <a:pt x="41" y="27"/>
                  </a:cubicBezTo>
                  <a:cubicBezTo>
                    <a:pt x="41" y="27"/>
                    <a:pt x="41" y="27"/>
                    <a:pt x="41" y="27"/>
                  </a:cubicBezTo>
                  <a:cubicBezTo>
                    <a:pt x="41" y="27"/>
                    <a:pt x="41" y="27"/>
                    <a:pt x="41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6"/>
                    <a:pt x="42" y="26"/>
                    <a:pt x="43" y="26"/>
                  </a:cubicBezTo>
                  <a:cubicBezTo>
                    <a:pt x="43" y="26"/>
                    <a:pt x="43" y="26"/>
                    <a:pt x="43" y="26"/>
                  </a:cubicBezTo>
                  <a:cubicBezTo>
                    <a:pt x="43" y="26"/>
                    <a:pt x="43" y="26"/>
                    <a:pt x="43" y="26"/>
                  </a:cubicBezTo>
                  <a:cubicBezTo>
                    <a:pt x="43" y="26"/>
                    <a:pt x="43" y="26"/>
                    <a:pt x="43" y="26"/>
                  </a:cubicBezTo>
                  <a:cubicBezTo>
                    <a:pt x="43" y="26"/>
                    <a:pt x="43" y="26"/>
                    <a:pt x="43" y="26"/>
                  </a:cubicBezTo>
                  <a:cubicBezTo>
                    <a:pt x="44" y="26"/>
                    <a:pt x="44" y="26"/>
                    <a:pt x="44" y="26"/>
                  </a:cubicBezTo>
                  <a:cubicBezTo>
                    <a:pt x="44" y="26"/>
                    <a:pt x="44" y="26"/>
                    <a:pt x="44" y="26"/>
                  </a:cubicBezTo>
                  <a:cubicBezTo>
                    <a:pt x="44" y="26"/>
                    <a:pt x="44" y="26"/>
                    <a:pt x="44" y="26"/>
                  </a:cubicBezTo>
                  <a:cubicBezTo>
                    <a:pt x="45" y="26"/>
                    <a:pt x="45" y="26"/>
                    <a:pt x="45" y="26"/>
                  </a:cubicBezTo>
                  <a:cubicBezTo>
                    <a:pt x="45" y="26"/>
                    <a:pt x="45" y="26"/>
                    <a:pt x="45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6" y="27"/>
                    <a:pt x="46" y="27"/>
                    <a:pt x="46" y="27"/>
                  </a:cubicBezTo>
                  <a:cubicBezTo>
                    <a:pt x="46" y="27"/>
                    <a:pt x="46" y="27"/>
                    <a:pt x="46" y="27"/>
                  </a:cubicBezTo>
                  <a:cubicBezTo>
                    <a:pt x="46" y="27"/>
                    <a:pt x="46" y="27"/>
                    <a:pt x="46" y="27"/>
                  </a:cubicBezTo>
                  <a:cubicBezTo>
                    <a:pt x="46" y="27"/>
                    <a:pt x="47" y="28"/>
                    <a:pt x="47" y="28"/>
                  </a:cubicBezTo>
                  <a:cubicBezTo>
                    <a:pt x="47" y="28"/>
                    <a:pt x="46" y="28"/>
                    <a:pt x="46" y="28"/>
                  </a:cubicBezTo>
                  <a:cubicBezTo>
                    <a:pt x="46" y="28"/>
                    <a:pt x="46" y="28"/>
                    <a:pt x="46" y="28"/>
                  </a:cubicBezTo>
                  <a:cubicBezTo>
                    <a:pt x="46" y="28"/>
                    <a:pt x="46" y="29"/>
                    <a:pt x="46" y="29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29"/>
                    <a:pt x="46" y="30"/>
                    <a:pt x="46" y="30"/>
                  </a:cubicBezTo>
                  <a:cubicBezTo>
                    <a:pt x="46" y="30"/>
                    <a:pt x="46" y="30"/>
                    <a:pt x="46" y="30"/>
                  </a:cubicBezTo>
                  <a:cubicBezTo>
                    <a:pt x="46" y="30"/>
                    <a:pt x="46" y="30"/>
                    <a:pt x="46" y="30"/>
                  </a:cubicBezTo>
                  <a:cubicBezTo>
                    <a:pt x="46" y="30"/>
                    <a:pt x="47" y="30"/>
                    <a:pt x="47" y="30"/>
                  </a:cubicBezTo>
                  <a:cubicBezTo>
                    <a:pt x="47" y="30"/>
                    <a:pt x="47" y="30"/>
                    <a:pt x="47" y="30"/>
                  </a:cubicBezTo>
                  <a:cubicBezTo>
                    <a:pt x="47" y="30"/>
                    <a:pt x="47" y="30"/>
                    <a:pt x="47" y="30"/>
                  </a:cubicBezTo>
                  <a:cubicBezTo>
                    <a:pt x="47" y="30"/>
                    <a:pt x="47" y="31"/>
                    <a:pt x="47" y="31"/>
                  </a:cubicBezTo>
                  <a:cubicBezTo>
                    <a:pt x="47" y="31"/>
                    <a:pt x="47" y="31"/>
                    <a:pt x="47" y="31"/>
                  </a:cubicBezTo>
                  <a:cubicBezTo>
                    <a:pt x="47" y="31"/>
                    <a:pt x="47" y="31"/>
                    <a:pt x="47" y="31"/>
                  </a:cubicBezTo>
                  <a:cubicBezTo>
                    <a:pt x="47" y="31"/>
                    <a:pt x="47" y="31"/>
                    <a:pt x="47" y="31"/>
                  </a:cubicBezTo>
                  <a:cubicBezTo>
                    <a:pt x="47" y="31"/>
                    <a:pt x="47" y="31"/>
                    <a:pt x="47" y="31"/>
                  </a:cubicBezTo>
                  <a:cubicBezTo>
                    <a:pt x="47" y="32"/>
                    <a:pt x="47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3"/>
                    <a:pt x="48" y="34"/>
                    <a:pt x="48" y="34"/>
                  </a:cubicBezTo>
                  <a:cubicBezTo>
                    <a:pt x="48" y="34"/>
                    <a:pt x="48" y="34"/>
                    <a:pt x="48" y="34"/>
                  </a:cubicBezTo>
                  <a:cubicBezTo>
                    <a:pt x="48" y="34"/>
                    <a:pt x="48" y="34"/>
                    <a:pt x="48" y="34"/>
                  </a:cubicBezTo>
                  <a:cubicBezTo>
                    <a:pt x="48" y="34"/>
                    <a:pt x="48" y="34"/>
                    <a:pt x="48" y="34"/>
                  </a:cubicBezTo>
                  <a:cubicBezTo>
                    <a:pt x="48" y="34"/>
                    <a:pt x="48" y="34"/>
                    <a:pt x="48" y="34"/>
                  </a:cubicBezTo>
                  <a:cubicBezTo>
                    <a:pt x="48" y="34"/>
                    <a:pt x="48" y="35"/>
                    <a:pt x="48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47" y="35"/>
                    <a:pt x="47" y="35"/>
                    <a:pt x="47" y="35"/>
                  </a:cubicBezTo>
                  <a:cubicBezTo>
                    <a:pt x="47" y="35"/>
                    <a:pt x="47" y="35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6" y="37"/>
                    <a:pt x="46" y="37"/>
                    <a:pt x="46" y="37"/>
                  </a:cubicBezTo>
                  <a:cubicBezTo>
                    <a:pt x="46" y="37"/>
                    <a:pt x="46" y="37"/>
                    <a:pt x="46" y="37"/>
                  </a:cubicBezTo>
                  <a:cubicBezTo>
                    <a:pt x="46" y="37"/>
                    <a:pt x="46" y="37"/>
                    <a:pt x="46" y="37"/>
                  </a:cubicBezTo>
                  <a:cubicBezTo>
                    <a:pt x="46" y="37"/>
                    <a:pt x="46" y="37"/>
                    <a:pt x="46" y="37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46" y="40"/>
                    <a:pt x="47" y="40"/>
                    <a:pt x="47" y="40"/>
                  </a:cubicBezTo>
                  <a:cubicBezTo>
                    <a:pt x="47" y="40"/>
                    <a:pt x="47" y="40"/>
                    <a:pt x="47" y="40"/>
                  </a:cubicBezTo>
                  <a:cubicBezTo>
                    <a:pt x="47" y="40"/>
                    <a:pt x="47" y="40"/>
                    <a:pt x="47" y="40"/>
                  </a:cubicBezTo>
                  <a:cubicBezTo>
                    <a:pt x="47" y="40"/>
                    <a:pt x="47" y="40"/>
                    <a:pt x="47" y="40"/>
                  </a:cubicBezTo>
                  <a:cubicBezTo>
                    <a:pt x="47" y="40"/>
                    <a:pt x="47" y="40"/>
                    <a:pt x="47" y="40"/>
                  </a:cubicBezTo>
                  <a:cubicBezTo>
                    <a:pt x="47" y="40"/>
                    <a:pt x="47" y="40"/>
                    <a:pt x="47" y="40"/>
                  </a:cubicBezTo>
                  <a:cubicBezTo>
                    <a:pt x="47" y="40"/>
                    <a:pt x="47" y="41"/>
                    <a:pt x="47" y="41"/>
                  </a:cubicBezTo>
                  <a:cubicBezTo>
                    <a:pt x="47" y="41"/>
                    <a:pt x="47" y="41"/>
                    <a:pt x="47" y="41"/>
                  </a:cubicBezTo>
                  <a:cubicBezTo>
                    <a:pt x="47" y="41"/>
                    <a:pt x="47" y="41"/>
                    <a:pt x="47" y="41"/>
                  </a:cubicBezTo>
                  <a:cubicBezTo>
                    <a:pt x="46" y="41"/>
                    <a:pt x="46" y="41"/>
                    <a:pt x="46" y="41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7" y="43"/>
                    <a:pt x="47" y="43"/>
                    <a:pt x="47" y="43"/>
                  </a:cubicBezTo>
                  <a:cubicBezTo>
                    <a:pt x="47" y="43"/>
                    <a:pt x="47" y="43"/>
                    <a:pt x="47" y="44"/>
                  </a:cubicBezTo>
                  <a:cubicBezTo>
                    <a:pt x="47" y="44"/>
                    <a:pt x="47" y="44"/>
                    <a:pt x="47" y="44"/>
                  </a:cubicBezTo>
                  <a:cubicBezTo>
                    <a:pt x="47" y="44"/>
                    <a:pt x="47" y="44"/>
                    <a:pt x="47" y="44"/>
                  </a:cubicBezTo>
                  <a:cubicBezTo>
                    <a:pt x="47" y="44"/>
                    <a:pt x="47" y="45"/>
                    <a:pt x="47" y="45"/>
                  </a:cubicBezTo>
                  <a:cubicBezTo>
                    <a:pt x="47" y="45"/>
                    <a:pt x="47" y="45"/>
                    <a:pt x="46" y="45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6" y="45"/>
                    <a:pt x="46" y="45"/>
                    <a:pt x="46" y="46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46" y="46"/>
                    <a:pt x="47" y="46"/>
                    <a:pt x="47" y="46"/>
                  </a:cubicBezTo>
                  <a:cubicBezTo>
                    <a:pt x="47" y="46"/>
                    <a:pt x="47" y="46"/>
                    <a:pt x="47" y="46"/>
                  </a:cubicBezTo>
                  <a:cubicBezTo>
                    <a:pt x="47" y="46"/>
                    <a:pt x="47" y="46"/>
                    <a:pt x="47" y="46"/>
                  </a:cubicBezTo>
                  <a:cubicBezTo>
                    <a:pt x="47" y="46"/>
                    <a:pt x="48" y="46"/>
                    <a:pt x="48" y="46"/>
                  </a:cubicBezTo>
                  <a:cubicBezTo>
                    <a:pt x="48" y="46"/>
                    <a:pt x="48" y="46"/>
                    <a:pt x="49" y="45"/>
                  </a:cubicBezTo>
                  <a:cubicBezTo>
                    <a:pt x="49" y="45"/>
                    <a:pt x="49" y="45"/>
                    <a:pt x="49" y="45"/>
                  </a:cubicBezTo>
                  <a:cubicBezTo>
                    <a:pt x="49" y="45"/>
                    <a:pt x="49" y="45"/>
                    <a:pt x="49" y="45"/>
                  </a:cubicBezTo>
                  <a:cubicBezTo>
                    <a:pt x="49" y="45"/>
                    <a:pt x="49" y="45"/>
                    <a:pt x="49" y="45"/>
                  </a:cubicBezTo>
                  <a:cubicBezTo>
                    <a:pt x="49" y="45"/>
                    <a:pt x="49" y="45"/>
                    <a:pt x="49" y="45"/>
                  </a:cubicBezTo>
                  <a:cubicBezTo>
                    <a:pt x="49" y="45"/>
                    <a:pt x="49" y="45"/>
                    <a:pt x="49" y="45"/>
                  </a:cubicBezTo>
                  <a:cubicBezTo>
                    <a:pt x="49" y="45"/>
                    <a:pt x="49" y="45"/>
                    <a:pt x="50" y="45"/>
                  </a:cubicBezTo>
                  <a:cubicBezTo>
                    <a:pt x="50" y="45"/>
                    <a:pt x="50" y="45"/>
                    <a:pt x="50" y="45"/>
                  </a:cubicBezTo>
                  <a:cubicBezTo>
                    <a:pt x="50" y="45"/>
                    <a:pt x="50" y="45"/>
                    <a:pt x="50" y="45"/>
                  </a:cubicBezTo>
                  <a:cubicBezTo>
                    <a:pt x="50" y="44"/>
                    <a:pt x="50" y="44"/>
                    <a:pt x="50" y="44"/>
                  </a:cubicBezTo>
                  <a:cubicBezTo>
                    <a:pt x="50" y="44"/>
                    <a:pt x="50" y="44"/>
                    <a:pt x="51" y="44"/>
                  </a:cubicBezTo>
                  <a:cubicBezTo>
                    <a:pt x="51" y="44"/>
                    <a:pt x="51" y="44"/>
                    <a:pt x="51" y="44"/>
                  </a:cubicBezTo>
                  <a:cubicBezTo>
                    <a:pt x="51" y="44"/>
                    <a:pt x="51" y="44"/>
                    <a:pt x="51" y="44"/>
                  </a:cubicBezTo>
                  <a:cubicBezTo>
                    <a:pt x="51" y="44"/>
                    <a:pt x="51" y="44"/>
                    <a:pt x="51" y="44"/>
                  </a:cubicBezTo>
                  <a:cubicBezTo>
                    <a:pt x="51" y="44"/>
                    <a:pt x="51" y="44"/>
                    <a:pt x="51" y="44"/>
                  </a:cubicBezTo>
                  <a:cubicBezTo>
                    <a:pt x="52" y="44"/>
                    <a:pt x="52" y="43"/>
                    <a:pt x="52" y="43"/>
                  </a:cubicBezTo>
                  <a:cubicBezTo>
                    <a:pt x="52" y="43"/>
                    <a:pt x="52" y="43"/>
                    <a:pt x="52" y="43"/>
                  </a:cubicBezTo>
                  <a:cubicBezTo>
                    <a:pt x="52" y="43"/>
                    <a:pt x="52" y="43"/>
                    <a:pt x="52" y="43"/>
                  </a:cubicBezTo>
                  <a:cubicBezTo>
                    <a:pt x="52" y="43"/>
                    <a:pt x="52" y="43"/>
                    <a:pt x="52" y="43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2" y="42"/>
                    <a:pt x="51" y="42"/>
                    <a:pt x="51" y="42"/>
                  </a:cubicBezTo>
                  <a:cubicBezTo>
                    <a:pt x="51" y="42"/>
                    <a:pt x="51" y="42"/>
                    <a:pt x="52" y="42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2" y="41"/>
                    <a:pt x="52" y="41"/>
                    <a:pt x="52" y="41"/>
                  </a:cubicBezTo>
                  <a:cubicBezTo>
                    <a:pt x="52" y="41"/>
                    <a:pt x="52" y="41"/>
                    <a:pt x="52" y="41"/>
                  </a:cubicBezTo>
                  <a:cubicBezTo>
                    <a:pt x="52" y="41"/>
                    <a:pt x="52" y="41"/>
                    <a:pt x="52" y="41"/>
                  </a:cubicBezTo>
                  <a:cubicBezTo>
                    <a:pt x="52" y="41"/>
                    <a:pt x="52" y="41"/>
                    <a:pt x="52" y="41"/>
                  </a:cubicBezTo>
                  <a:cubicBezTo>
                    <a:pt x="52" y="41"/>
                    <a:pt x="52" y="41"/>
                    <a:pt x="52" y="41"/>
                  </a:cubicBezTo>
                  <a:cubicBezTo>
                    <a:pt x="52" y="41"/>
                    <a:pt x="53" y="41"/>
                    <a:pt x="53" y="41"/>
                  </a:cubicBezTo>
                  <a:cubicBezTo>
                    <a:pt x="53" y="41"/>
                    <a:pt x="53" y="40"/>
                    <a:pt x="53" y="40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3" y="39"/>
                    <a:pt x="53" y="39"/>
                    <a:pt x="53" y="39"/>
                  </a:cubicBezTo>
                  <a:cubicBezTo>
                    <a:pt x="53" y="39"/>
                    <a:pt x="53" y="39"/>
                    <a:pt x="53" y="39"/>
                  </a:cubicBezTo>
                  <a:cubicBezTo>
                    <a:pt x="53" y="39"/>
                    <a:pt x="53" y="39"/>
                    <a:pt x="53" y="39"/>
                  </a:cubicBezTo>
                  <a:cubicBezTo>
                    <a:pt x="53" y="39"/>
                    <a:pt x="53" y="39"/>
                    <a:pt x="53" y="39"/>
                  </a:cubicBezTo>
                  <a:cubicBezTo>
                    <a:pt x="53" y="39"/>
                    <a:pt x="54" y="39"/>
                    <a:pt x="54" y="39"/>
                  </a:cubicBezTo>
                  <a:cubicBezTo>
                    <a:pt x="54" y="39"/>
                    <a:pt x="54" y="38"/>
                    <a:pt x="54" y="38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4" y="37"/>
                    <a:pt x="54" y="37"/>
                    <a:pt x="55" y="37"/>
                  </a:cubicBezTo>
                  <a:cubicBezTo>
                    <a:pt x="55" y="37"/>
                    <a:pt x="55" y="37"/>
                    <a:pt x="55" y="37"/>
                  </a:cubicBezTo>
                  <a:cubicBezTo>
                    <a:pt x="55" y="37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5" y="36"/>
                    <a:pt x="55" y="35"/>
                    <a:pt x="55" y="35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5" y="35"/>
                    <a:pt x="55" y="34"/>
                    <a:pt x="55" y="34"/>
                  </a:cubicBezTo>
                  <a:cubicBezTo>
                    <a:pt x="55" y="34"/>
                    <a:pt x="55" y="34"/>
                    <a:pt x="55" y="34"/>
                  </a:cubicBezTo>
                  <a:cubicBezTo>
                    <a:pt x="55" y="34"/>
                    <a:pt x="55" y="34"/>
                    <a:pt x="55" y="34"/>
                  </a:cubicBezTo>
                  <a:cubicBezTo>
                    <a:pt x="55" y="34"/>
                    <a:pt x="55" y="34"/>
                    <a:pt x="55" y="34"/>
                  </a:cubicBezTo>
                  <a:cubicBezTo>
                    <a:pt x="55" y="34"/>
                    <a:pt x="55" y="34"/>
                    <a:pt x="55" y="34"/>
                  </a:cubicBezTo>
                  <a:cubicBezTo>
                    <a:pt x="55" y="34"/>
                    <a:pt x="55" y="34"/>
                    <a:pt x="55" y="34"/>
                  </a:cubicBezTo>
                  <a:cubicBezTo>
                    <a:pt x="56" y="34"/>
                    <a:pt x="56" y="34"/>
                    <a:pt x="56" y="34"/>
                  </a:cubicBezTo>
                  <a:cubicBezTo>
                    <a:pt x="56" y="34"/>
                    <a:pt x="56" y="34"/>
                    <a:pt x="56" y="34"/>
                  </a:cubicBezTo>
                  <a:cubicBezTo>
                    <a:pt x="56" y="34"/>
                    <a:pt x="56" y="33"/>
                    <a:pt x="56" y="33"/>
                  </a:cubicBezTo>
                  <a:cubicBezTo>
                    <a:pt x="56" y="32"/>
                    <a:pt x="56" y="32"/>
                    <a:pt x="56" y="32"/>
                  </a:cubicBezTo>
                  <a:cubicBezTo>
                    <a:pt x="56" y="31"/>
                    <a:pt x="56" y="31"/>
                    <a:pt x="56" y="31"/>
                  </a:cubicBezTo>
                  <a:cubicBezTo>
                    <a:pt x="56" y="31"/>
                    <a:pt x="56" y="31"/>
                    <a:pt x="56" y="31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29"/>
                    <a:pt x="56" y="29"/>
                    <a:pt x="56" y="29"/>
                  </a:cubicBezTo>
                  <a:cubicBezTo>
                    <a:pt x="56" y="29"/>
                    <a:pt x="56" y="29"/>
                    <a:pt x="56" y="29"/>
                  </a:cubicBezTo>
                  <a:cubicBezTo>
                    <a:pt x="56" y="29"/>
                    <a:pt x="56" y="29"/>
                    <a:pt x="56" y="29"/>
                  </a:cubicBezTo>
                  <a:cubicBezTo>
                    <a:pt x="56" y="29"/>
                    <a:pt x="56" y="29"/>
                    <a:pt x="56" y="28"/>
                  </a:cubicBezTo>
                  <a:cubicBezTo>
                    <a:pt x="56" y="28"/>
                    <a:pt x="56" y="28"/>
                    <a:pt x="56" y="28"/>
                  </a:cubicBezTo>
                  <a:cubicBezTo>
                    <a:pt x="56" y="28"/>
                    <a:pt x="56" y="28"/>
                    <a:pt x="56" y="28"/>
                  </a:cubicBezTo>
                  <a:cubicBezTo>
                    <a:pt x="56" y="28"/>
                    <a:pt x="56" y="28"/>
                    <a:pt x="56" y="28"/>
                  </a:cubicBezTo>
                  <a:cubicBezTo>
                    <a:pt x="56" y="28"/>
                    <a:pt x="56" y="28"/>
                    <a:pt x="56" y="28"/>
                  </a:cubicBezTo>
                  <a:cubicBezTo>
                    <a:pt x="56" y="28"/>
                    <a:pt x="56" y="27"/>
                    <a:pt x="56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6"/>
                    <a:pt x="56" y="26"/>
                    <a:pt x="56" y="26"/>
                  </a:cubicBezTo>
                  <a:cubicBezTo>
                    <a:pt x="56" y="26"/>
                    <a:pt x="56" y="26"/>
                    <a:pt x="56" y="26"/>
                  </a:cubicBezTo>
                  <a:cubicBezTo>
                    <a:pt x="57" y="26"/>
                    <a:pt x="57" y="26"/>
                    <a:pt x="57" y="26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7" y="24"/>
                    <a:pt x="56" y="24"/>
                  </a:cubicBezTo>
                  <a:cubicBezTo>
                    <a:pt x="56" y="24"/>
                    <a:pt x="56" y="24"/>
                    <a:pt x="56" y="24"/>
                  </a:cubicBezTo>
                  <a:cubicBezTo>
                    <a:pt x="56" y="24"/>
                    <a:pt x="56" y="24"/>
                    <a:pt x="56" y="24"/>
                  </a:cubicBezTo>
                  <a:cubicBezTo>
                    <a:pt x="56" y="23"/>
                    <a:pt x="56" y="23"/>
                    <a:pt x="56" y="23"/>
                  </a:cubicBezTo>
                  <a:cubicBezTo>
                    <a:pt x="56" y="23"/>
                    <a:pt x="56" y="23"/>
                    <a:pt x="56" y="23"/>
                  </a:cubicBezTo>
                  <a:cubicBezTo>
                    <a:pt x="56" y="23"/>
                    <a:pt x="56" y="23"/>
                    <a:pt x="56" y="23"/>
                  </a:cubicBezTo>
                  <a:cubicBezTo>
                    <a:pt x="56" y="23"/>
                    <a:pt x="56" y="23"/>
                    <a:pt x="56" y="23"/>
                  </a:cubicBezTo>
                  <a:cubicBezTo>
                    <a:pt x="56" y="23"/>
                    <a:pt x="56" y="23"/>
                    <a:pt x="56" y="23"/>
                  </a:cubicBezTo>
                  <a:cubicBezTo>
                    <a:pt x="56" y="23"/>
                    <a:pt x="55" y="22"/>
                    <a:pt x="55" y="22"/>
                  </a:cubicBezTo>
                  <a:cubicBezTo>
                    <a:pt x="55" y="22"/>
                    <a:pt x="55" y="22"/>
                    <a:pt x="55" y="22"/>
                  </a:cubicBezTo>
                  <a:cubicBezTo>
                    <a:pt x="55" y="22"/>
                    <a:pt x="55" y="22"/>
                    <a:pt x="55" y="22"/>
                  </a:cubicBezTo>
                  <a:cubicBezTo>
                    <a:pt x="55" y="22"/>
                    <a:pt x="55" y="22"/>
                    <a:pt x="55" y="22"/>
                  </a:cubicBezTo>
                  <a:cubicBezTo>
                    <a:pt x="55" y="22"/>
                    <a:pt x="55" y="22"/>
                    <a:pt x="55" y="22"/>
                  </a:cubicBezTo>
                  <a:cubicBezTo>
                    <a:pt x="55" y="22"/>
                    <a:pt x="55" y="22"/>
                    <a:pt x="55" y="22"/>
                  </a:cubicBezTo>
                  <a:cubicBezTo>
                    <a:pt x="55" y="22"/>
                    <a:pt x="55" y="22"/>
                    <a:pt x="55" y="22"/>
                  </a:cubicBezTo>
                  <a:cubicBezTo>
                    <a:pt x="55" y="21"/>
                    <a:pt x="55" y="21"/>
                    <a:pt x="55" y="21"/>
                  </a:cubicBezTo>
                  <a:cubicBezTo>
                    <a:pt x="55" y="21"/>
                    <a:pt x="55" y="21"/>
                    <a:pt x="55" y="21"/>
                  </a:cubicBezTo>
                  <a:cubicBezTo>
                    <a:pt x="55" y="21"/>
                    <a:pt x="55" y="21"/>
                    <a:pt x="55" y="21"/>
                  </a:cubicBezTo>
                  <a:cubicBezTo>
                    <a:pt x="54" y="21"/>
                    <a:pt x="54" y="21"/>
                    <a:pt x="54" y="21"/>
                  </a:cubicBezTo>
                  <a:cubicBezTo>
                    <a:pt x="54" y="21"/>
                    <a:pt x="54" y="21"/>
                    <a:pt x="54" y="21"/>
                  </a:cubicBezTo>
                  <a:cubicBezTo>
                    <a:pt x="54" y="20"/>
                    <a:pt x="54" y="20"/>
                    <a:pt x="54" y="20"/>
                  </a:cubicBezTo>
                  <a:cubicBezTo>
                    <a:pt x="54" y="20"/>
                    <a:pt x="54" y="20"/>
                    <a:pt x="54" y="20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3" y="19"/>
                  </a:cubicBezTo>
                  <a:cubicBezTo>
                    <a:pt x="53" y="19"/>
                    <a:pt x="53" y="19"/>
                    <a:pt x="53" y="19"/>
                  </a:cubicBezTo>
                  <a:cubicBezTo>
                    <a:pt x="53" y="19"/>
                    <a:pt x="53" y="19"/>
                    <a:pt x="53" y="19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2" y="16"/>
                    <a:pt x="52" y="16"/>
                    <a:pt x="52" y="16"/>
                  </a:cubicBezTo>
                  <a:cubicBezTo>
                    <a:pt x="52" y="16"/>
                    <a:pt x="51" y="16"/>
                    <a:pt x="51" y="15"/>
                  </a:cubicBezTo>
                  <a:cubicBezTo>
                    <a:pt x="51" y="15"/>
                    <a:pt x="51" y="15"/>
                    <a:pt x="51" y="15"/>
                  </a:cubicBezTo>
                  <a:cubicBezTo>
                    <a:pt x="51" y="15"/>
                    <a:pt x="51" y="15"/>
                    <a:pt x="51" y="15"/>
                  </a:cubicBezTo>
                  <a:cubicBezTo>
                    <a:pt x="52" y="15"/>
                    <a:pt x="52" y="15"/>
                    <a:pt x="52" y="16"/>
                  </a:cubicBezTo>
                  <a:cubicBezTo>
                    <a:pt x="52" y="16"/>
                    <a:pt x="52" y="16"/>
                    <a:pt x="52" y="16"/>
                  </a:cubicBezTo>
                  <a:cubicBezTo>
                    <a:pt x="52" y="16"/>
                    <a:pt x="52" y="16"/>
                    <a:pt x="52" y="16"/>
                  </a:cubicBezTo>
                  <a:cubicBezTo>
                    <a:pt x="52" y="16"/>
                    <a:pt x="52" y="16"/>
                    <a:pt x="52" y="16"/>
                  </a:cubicBezTo>
                  <a:cubicBezTo>
                    <a:pt x="52" y="16"/>
                    <a:pt x="52" y="16"/>
                    <a:pt x="52" y="16"/>
                  </a:cubicBezTo>
                  <a:cubicBezTo>
                    <a:pt x="52" y="16"/>
                    <a:pt x="52" y="16"/>
                    <a:pt x="52" y="16"/>
                  </a:cubicBezTo>
                  <a:cubicBezTo>
                    <a:pt x="52" y="16"/>
                    <a:pt x="52" y="16"/>
                    <a:pt x="52" y="16"/>
                  </a:cubicBezTo>
                  <a:cubicBezTo>
                    <a:pt x="52" y="16"/>
                    <a:pt x="52" y="16"/>
                    <a:pt x="52" y="16"/>
                  </a:cubicBezTo>
                  <a:cubicBezTo>
                    <a:pt x="52" y="16"/>
                    <a:pt x="52" y="16"/>
                    <a:pt x="52" y="16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2" y="17"/>
                    <a:pt x="53" y="17"/>
                    <a:pt x="53" y="17"/>
                  </a:cubicBezTo>
                  <a:cubicBezTo>
                    <a:pt x="53" y="17"/>
                    <a:pt x="53" y="17"/>
                    <a:pt x="53" y="17"/>
                  </a:cubicBezTo>
                  <a:cubicBezTo>
                    <a:pt x="53" y="17"/>
                    <a:pt x="53" y="17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9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4" y="20"/>
                  </a:cubicBezTo>
                  <a:cubicBezTo>
                    <a:pt x="54" y="20"/>
                    <a:pt x="54" y="20"/>
                    <a:pt x="54" y="20"/>
                  </a:cubicBezTo>
                  <a:cubicBezTo>
                    <a:pt x="54" y="20"/>
                    <a:pt x="54" y="20"/>
                    <a:pt x="54" y="20"/>
                  </a:cubicBezTo>
                  <a:cubicBezTo>
                    <a:pt x="54" y="20"/>
                    <a:pt x="54" y="20"/>
                    <a:pt x="54" y="20"/>
                  </a:cubicBezTo>
                  <a:cubicBezTo>
                    <a:pt x="54" y="20"/>
                    <a:pt x="54" y="20"/>
                    <a:pt x="54" y="20"/>
                  </a:cubicBezTo>
                  <a:cubicBezTo>
                    <a:pt x="54" y="20"/>
                    <a:pt x="54" y="20"/>
                    <a:pt x="55" y="20"/>
                  </a:cubicBezTo>
                  <a:cubicBezTo>
                    <a:pt x="55" y="20"/>
                    <a:pt x="55" y="20"/>
                    <a:pt x="55" y="20"/>
                  </a:cubicBezTo>
                  <a:cubicBezTo>
                    <a:pt x="55" y="20"/>
                    <a:pt x="55" y="20"/>
                    <a:pt x="55" y="20"/>
                  </a:cubicBezTo>
                  <a:cubicBezTo>
                    <a:pt x="55" y="21"/>
                    <a:pt x="55" y="21"/>
                    <a:pt x="55" y="21"/>
                  </a:cubicBezTo>
                  <a:cubicBezTo>
                    <a:pt x="55" y="21"/>
                    <a:pt x="55" y="21"/>
                    <a:pt x="55" y="21"/>
                  </a:cubicBezTo>
                  <a:cubicBezTo>
                    <a:pt x="55" y="21"/>
                    <a:pt x="55" y="21"/>
                    <a:pt x="55" y="21"/>
                  </a:cubicBezTo>
                  <a:cubicBezTo>
                    <a:pt x="55" y="21"/>
                    <a:pt x="55" y="21"/>
                    <a:pt x="55" y="22"/>
                  </a:cubicBezTo>
                  <a:cubicBezTo>
                    <a:pt x="55" y="22"/>
                    <a:pt x="55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6" y="21"/>
                    <a:pt x="55" y="20"/>
                    <a:pt x="55" y="20"/>
                  </a:cubicBezTo>
                  <a:cubicBezTo>
                    <a:pt x="55" y="19"/>
                    <a:pt x="55" y="19"/>
                    <a:pt x="55" y="19"/>
                  </a:cubicBezTo>
                  <a:close/>
                  <a:moveTo>
                    <a:pt x="39" y="3"/>
                  </a:moveTo>
                  <a:cubicBezTo>
                    <a:pt x="39" y="3"/>
                    <a:pt x="39" y="3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9" y="3"/>
                    <a:pt x="39" y="3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8" y="4"/>
                    <a:pt x="38" y="4"/>
                    <a:pt x="38" y="4"/>
                  </a:cubicBezTo>
                  <a:cubicBezTo>
                    <a:pt x="38" y="4"/>
                    <a:pt x="38" y="4"/>
                    <a:pt x="38" y="4"/>
                  </a:cubicBezTo>
                  <a:cubicBezTo>
                    <a:pt x="38" y="4"/>
                    <a:pt x="38" y="4"/>
                    <a:pt x="38" y="4"/>
                  </a:cubicBezTo>
                  <a:cubicBezTo>
                    <a:pt x="38" y="5"/>
                    <a:pt x="38" y="5"/>
                    <a:pt x="38" y="5"/>
                  </a:cubicBezTo>
                  <a:cubicBezTo>
                    <a:pt x="39" y="5"/>
                    <a:pt x="39" y="5"/>
                    <a:pt x="39" y="5"/>
                  </a:cubicBezTo>
                  <a:cubicBezTo>
                    <a:pt x="39" y="5"/>
                    <a:pt x="39" y="5"/>
                    <a:pt x="39" y="5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40" y="4"/>
                    <a:pt x="40" y="4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39" y="3"/>
                    <a:pt x="39" y="3"/>
                    <a:pt x="39" y="3"/>
                  </a:cubicBezTo>
                  <a:cubicBezTo>
                    <a:pt x="39" y="3"/>
                    <a:pt x="39" y="3"/>
                    <a:pt x="39" y="3"/>
                  </a:cubicBezTo>
                  <a:cubicBezTo>
                    <a:pt x="39" y="3"/>
                    <a:pt x="39" y="3"/>
                    <a:pt x="39" y="3"/>
                  </a:cubicBezTo>
                  <a:cubicBezTo>
                    <a:pt x="39" y="3"/>
                    <a:pt x="39" y="3"/>
                    <a:pt x="39" y="3"/>
                  </a:cubicBezTo>
                  <a:close/>
                  <a:moveTo>
                    <a:pt x="37" y="3"/>
                  </a:moveTo>
                  <a:cubicBezTo>
                    <a:pt x="37" y="3"/>
                    <a:pt x="37" y="3"/>
                    <a:pt x="37" y="3"/>
                  </a:cubicBezTo>
                  <a:cubicBezTo>
                    <a:pt x="37" y="3"/>
                    <a:pt x="37" y="3"/>
                    <a:pt x="37" y="3"/>
                  </a:cubicBezTo>
                  <a:cubicBezTo>
                    <a:pt x="37" y="3"/>
                    <a:pt x="37" y="3"/>
                    <a:pt x="37" y="3"/>
                  </a:cubicBezTo>
                  <a:cubicBezTo>
                    <a:pt x="37" y="3"/>
                    <a:pt x="37" y="3"/>
                    <a:pt x="37" y="3"/>
                  </a:cubicBezTo>
                  <a:cubicBezTo>
                    <a:pt x="37" y="3"/>
                    <a:pt x="37" y="3"/>
                    <a:pt x="37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7" y="5"/>
                  </a:cubicBezTo>
                  <a:cubicBezTo>
                    <a:pt x="37" y="5"/>
                    <a:pt x="37" y="5"/>
                    <a:pt x="37" y="5"/>
                  </a:cubicBezTo>
                  <a:cubicBezTo>
                    <a:pt x="37" y="5"/>
                    <a:pt x="37" y="5"/>
                    <a:pt x="37" y="5"/>
                  </a:cubicBezTo>
                  <a:cubicBezTo>
                    <a:pt x="37" y="5"/>
                    <a:pt x="37" y="5"/>
                    <a:pt x="37" y="5"/>
                  </a:cubicBezTo>
                  <a:cubicBezTo>
                    <a:pt x="37" y="5"/>
                    <a:pt x="38" y="5"/>
                    <a:pt x="38" y="5"/>
                  </a:cubicBezTo>
                  <a:cubicBezTo>
                    <a:pt x="38" y="5"/>
                    <a:pt x="38" y="5"/>
                    <a:pt x="38" y="5"/>
                  </a:cubicBezTo>
                  <a:cubicBezTo>
                    <a:pt x="38" y="5"/>
                    <a:pt x="38" y="4"/>
                    <a:pt x="38" y="4"/>
                  </a:cubicBezTo>
                  <a:cubicBezTo>
                    <a:pt x="38" y="4"/>
                    <a:pt x="38" y="4"/>
                    <a:pt x="38" y="4"/>
                  </a:cubicBezTo>
                  <a:cubicBezTo>
                    <a:pt x="38" y="4"/>
                    <a:pt x="38" y="4"/>
                    <a:pt x="38" y="4"/>
                  </a:cubicBezTo>
                  <a:cubicBezTo>
                    <a:pt x="38" y="4"/>
                    <a:pt x="38" y="4"/>
                    <a:pt x="38" y="4"/>
                  </a:cubicBezTo>
                  <a:cubicBezTo>
                    <a:pt x="38" y="4"/>
                    <a:pt x="38" y="4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8" y="2"/>
                    <a:pt x="38" y="2"/>
                  </a:cubicBezTo>
                  <a:cubicBezTo>
                    <a:pt x="38" y="2"/>
                    <a:pt x="38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6" y="2"/>
                    <a:pt x="36" y="2"/>
                    <a:pt x="36" y="2"/>
                  </a:cubicBezTo>
                  <a:cubicBezTo>
                    <a:pt x="36" y="2"/>
                    <a:pt x="36" y="2"/>
                    <a:pt x="36" y="2"/>
                  </a:cubicBezTo>
                  <a:cubicBezTo>
                    <a:pt x="36" y="2"/>
                    <a:pt x="36" y="2"/>
                    <a:pt x="36" y="2"/>
                  </a:cubicBezTo>
                  <a:cubicBezTo>
                    <a:pt x="36" y="2"/>
                    <a:pt x="36" y="2"/>
                    <a:pt x="36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7" y="3"/>
                    <a:pt x="37" y="3"/>
                    <a:pt x="37" y="3"/>
                  </a:cubicBezTo>
                  <a:cubicBezTo>
                    <a:pt x="37" y="3"/>
                    <a:pt x="37" y="3"/>
                    <a:pt x="37" y="3"/>
                  </a:cubicBezTo>
                  <a:close/>
                  <a:moveTo>
                    <a:pt x="55" y="38"/>
                  </a:moveTo>
                  <a:cubicBezTo>
                    <a:pt x="56" y="38"/>
                    <a:pt x="56" y="38"/>
                    <a:pt x="56" y="37"/>
                  </a:cubicBezTo>
                  <a:cubicBezTo>
                    <a:pt x="56" y="37"/>
                    <a:pt x="56" y="37"/>
                    <a:pt x="56" y="37"/>
                  </a:cubicBezTo>
                  <a:cubicBezTo>
                    <a:pt x="56" y="37"/>
                    <a:pt x="56" y="37"/>
                    <a:pt x="56" y="37"/>
                  </a:cubicBezTo>
                  <a:cubicBezTo>
                    <a:pt x="56" y="37"/>
                    <a:pt x="56" y="37"/>
                    <a:pt x="56" y="37"/>
                  </a:cubicBezTo>
                  <a:cubicBezTo>
                    <a:pt x="56" y="37"/>
                    <a:pt x="56" y="37"/>
                    <a:pt x="56" y="37"/>
                  </a:cubicBezTo>
                  <a:cubicBezTo>
                    <a:pt x="56" y="37"/>
                    <a:pt x="56" y="37"/>
                    <a:pt x="56" y="37"/>
                  </a:cubicBezTo>
                  <a:cubicBezTo>
                    <a:pt x="55" y="37"/>
                    <a:pt x="55" y="37"/>
                    <a:pt x="55" y="37"/>
                  </a:cubicBezTo>
                  <a:cubicBezTo>
                    <a:pt x="55" y="37"/>
                    <a:pt x="55" y="37"/>
                    <a:pt x="55" y="37"/>
                  </a:cubicBezTo>
                  <a:cubicBezTo>
                    <a:pt x="55" y="37"/>
                    <a:pt x="55" y="37"/>
                    <a:pt x="55" y="37"/>
                  </a:cubicBezTo>
                  <a:cubicBezTo>
                    <a:pt x="55" y="37"/>
                    <a:pt x="55" y="37"/>
                    <a:pt x="55" y="37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4" y="38"/>
                    <a:pt x="54" y="38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4" y="38"/>
                    <a:pt x="54" y="39"/>
                    <a:pt x="54" y="39"/>
                  </a:cubicBezTo>
                  <a:cubicBezTo>
                    <a:pt x="54" y="39"/>
                    <a:pt x="54" y="39"/>
                    <a:pt x="54" y="39"/>
                  </a:cubicBezTo>
                  <a:cubicBezTo>
                    <a:pt x="54" y="39"/>
                    <a:pt x="54" y="39"/>
                    <a:pt x="54" y="39"/>
                  </a:cubicBezTo>
                  <a:cubicBezTo>
                    <a:pt x="54" y="39"/>
                    <a:pt x="54" y="39"/>
                    <a:pt x="54" y="39"/>
                  </a:cubicBezTo>
                  <a:cubicBezTo>
                    <a:pt x="54" y="40"/>
                    <a:pt x="54" y="40"/>
                    <a:pt x="54" y="40"/>
                  </a:cubicBezTo>
                  <a:cubicBezTo>
                    <a:pt x="54" y="40"/>
                    <a:pt x="54" y="41"/>
                    <a:pt x="54" y="41"/>
                  </a:cubicBezTo>
                  <a:cubicBezTo>
                    <a:pt x="54" y="41"/>
                    <a:pt x="54" y="41"/>
                    <a:pt x="54" y="41"/>
                  </a:cubicBezTo>
                  <a:cubicBezTo>
                    <a:pt x="54" y="41"/>
                    <a:pt x="54" y="41"/>
                    <a:pt x="54" y="41"/>
                  </a:cubicBezTo>
                  <a:cubicBezTo>
                    <a:pt x="54" y="41"/>
                    <a:pt x="54" y="41"/>
                    <a:pt x="54" y="41"/>
                  </a:cubicBezTo>
                  <a:cubicBezTo>
                    <a:pt x="55" y="41"/>
                    <a:pt x="55" y="40"/>
                    <a:pt x="55" y="40"/>
                  </a:cubicBezTo>
                  <a:cubicBezTo>
                    <a:pt x="55" y="40"/>
                    <a:pt x="55" y="40"/>
                    <a:pt x="55" y="40"/>
                  </a:cubicBezTo>
                  <a:cubicBezTo>
                    <a:pt x="55" y="40"/>
                    <a:pt x="55" y="40"/>
                    <a:pt x="55" y="40"/>
                  </a:cubicBezTo>
                  <a:cubicBezTo>
                    <a:pt x="55" y="40"/>
                    <a:pt x="55" y="40"/>
                    <a:pt x="55" y="40"/>
                  </a:cubicBezTo>
                  <a:cubicBezTo>
                    <a:pt x="55" y="40"/>
                    <a:pt x="55" y="39"/>
                    <a:pt x="55" y="39"/>
                  </a:cubicBezTo>
                  <a:cubicBezTo>
                    <a:pt x="55" y="39"/>
                    <a:pt x="55" y="39"/>
                    <a:pt x="55" y="39"/>
                  </a:cubicBezTo>
                  <a:cubicBezTo>
                    <a:pt x="55" y="39"/>
                    <a:pt x="55" y="39"/>
                    <a:pt x="55" y="39"/>
                  </a:cubicBezTo>
                  <a:cubicBezTo>
                    <a:pt x="55" y="39"/>
                    <a:pt x="55" y="39"/>
                    <a:pt x="55" y="39"/>
                  </a:cubicBezTo>
                  <a:cubicBezTo>
                    <a:pt x="55" y="39"/>
                    <a:pt x="55" y="39"/>
                    <a:pt x="55" y="39"/>
                  </a:cubicBezTo>
                  <a:cubicBezTo>
                    <a:pt x="55" y="39"/>
                    <a:pt x="55" y="39"/>
                    <a:pt x="55" y="39"/>
                  </a:cubicBezTo>
                  <a:cubicBezTo>
                    <a:pt x="55" y="39"/>
                    <a:pt x="55" y="39"/>
                    <a:pt x="55" y="39"/>
                  </a:cubicBezTo>
                  <a:cubicBezTo>
                    <a:pt x="55" y="39"/>
                    <a:pt x="55" y="38"/>
                    <a:pt x="55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38"/>
                    <a:pt x="55" y="38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lIns="81015" tIns="40507" rIns="81015" bIns="40507"/>
            <a:lstStyle/>
            <a:p>
              <a:pPr>
                <a:defRPr/>
              </a:pPr>
              <a:endParaRPr lang="zh-CN" altLang="en-US" b="0">
                <a:ea typeface="宋体" panose="02010600030101010101" pitchFamily="2" charset="-122"/>
              </a:endParaRPr>
            </a:p>
          </p:txBody>
        </p:sp>
      </p:grpSp>
      <p:cxnSp>
        <p:nvCxnSpPr>
          <p:cNvPr id="7179" name="直接连接符 83"/>
          <p:cNvCxnSpPr>
            <a:cxnSpLocks noChangeShapeType="1"/>
          </p:cNvCxnSpPr>
          <p:nvPr/>
        </p:nvCxnSpPr>
        <p:spPr bwMode="auto">
          <a:xfrm>
            <a:off x="1739900" y="4097338"/>
            <a:ext cx="4824413" cy="0"/>
          </a:xfrm>
          <a:prstGeom prst="line">
            <a:avLst/>
          </a:prstGeom>
          <a:noFill/>
          <a:ln w="9525" algn="ctr">
            <a:solidFill>
              <a:schemeClr val="bg1"/>
            </a:solidFill>
            <a:round/>
            <a:headEnd/>
            <a:tailEnd type="oval" w="lg" len="lg"/>
          </a:ln>
        </p:spPr>
      </p:cxnSp>
      <p:grpSp>
        <p:nvGrpSpPr>
          <p:cNvPr id="30" name="组合 45"/>
          <p:cNvGrpSpPr/>
          <p:nvPr/>
        </p:nvGrpSpPr>
        <p:grpSpPr>
          <a:xfrm>
            <a:off x="625475" y="5588635"/>
            <a:ext cx="716280" cy="186118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048601" name="同心圆 4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 b="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1048602" name="椭圆 4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 b="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</p:grpSp>
      <p:grpSp>
        <p:nvGrpSpPr>
          <p:cNvPr id="31" name="组合 63"/>
          <p:cNvGrpSpPr/>
          <p:nvPr/>
        </p:nvGrpSpPr>
        <p:grpSpPr>
          <a:xfrm>
            <a:off x="1423029" y="4432445"/>
            <a:ext cx="633026" cy="843932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048603" name="同心圆 6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 b="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1048604" name="椭圆 6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 b="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p:transition advClick="0" advTm="6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标题 1"/>
          <p:cNvSpPr>
            <a:spLocks noGrp="1"/>
          </p:cNvSpPr>
          <p:nvPr>
            <p:ph type="title"/>
          </p:nvPr>
        </p:nvSpPr>
        <p:spPr bwMode="auto">
          <a:xfrm>
            <a:off x="468313" y="26035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    一</a:t>
            </a: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、主要</a:t>
            </a: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政策依据</a:t>
            </a:r>
            <a:b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</a:br>
            <a:endParaRPr lang="zh-CN" altLang="en-US" sz="2800" b="1" dirty="0" smtClean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2530" name="内容占位符 2"/>
          <p:cNvSpPr>
            <a:spLocks noGrp="1"/>
          </p:cNvSpPr>
          <p:nvPr>
            <p:ph idx="1"/>
          </p:nvPr>
        </p:nvSpPr>
        <p:spPr bwMode="auto">
          <a:xfrm>
            <a:off x="468313" y="1125538"/>
            <a:ext cx="8229600" cy="55435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zh-CN" altLang="en-US" sz="2600" b="1" smtClean="0">
                <a:latin typeface="华文楷体" pitchFamily="2" charset="-122"/>
                <a:ea typeface="华文楷体" pitchFamily="2" charset="-122"/>
              </a:rPr>
              <a:t>      </a:t>
            </a:r>
            <a:endParaRPr lang="en-US" altLang="zh-CN" sz="2600" b="1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zh-CN" sz="2600" b="1" smtClean="0">
                <a:latin typeface="华文楷体" pitchFamily="2" charset="-122"/>
                <a:ea typeface="华文楷体" pitchFamily="2" charset="-122"/>
              </a:rPr>
              <a:t>     </a:t>
            </a:r>
            <a:r>
              <a:rPr lang="zh-CN" altLang="zh-CN" sz="2600" b="1" smtClean="0">
                <a:latin typeface="华文楷体" pitchFamily="2" charset="-122"/>
                <a:ea typeface="华文楷体" pitchFamily="2" charset="-122"/>
              </a:rPr>
              <a:t>云南省财政厅关于加强省级政府采购项目单一来源采购管理的通知</a:t>
            </a:r>
            <a:r>
              <a:rPr lang="en-US" altLang="zh-CN" sz="2600" b="1" smtClean="0"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zh-CN" altLang="en-US" sz="2600" b="1" smtClean="0">
                <a:latin typeface="华文楷体" pitchFamily="2" charset="-122"/>
                <a:ea typeface="华文楷体" pitchFamily="2" charset="-122"/>
              </a:rPr>
              <a:t>（云财采</a:t>
            </a:r>
            <a:r>
              <a:rPr lang="en-US" altLang="zh-CN" sz="2600" b="1" smtClean="0">
                <a:latin typeface="华文楷体" pitchFamily="2" charset="-122"/>
                <a:ea typeface="华文楷体" pitchFamily="2" charset="-122"/>
              </a:rPr>
              <a:t>〔2018〕18</a:t>
            </a:r>
            <a:r>
              <a:rPr lang="zh-CN" altLang="en-US" sz="2600" b="1" smtClean="0">
                <a:latin typeface="华文楷体" pitchFamily="2" charset="-122"/>
                <a:ea typeface="华文楷体" pitchFamily="2" charset="-122"/>
              </a:rPr>
              <a:t>号）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endParaRPr lang="zh-CN" altLang="en-US" sz="2600" b="1" smtClean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ransition spd="slow" advClick="0" advTm="6000">
    <p:blinds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sz="2000" smtClean="0">
                <a:latin typeface="华文楷体" pitchFamily="2" charset="-122"/>
                <a:ea typeface="华文楷体" pitchFamily="2" charset="-122"/>
              </a:rPr>
              <a:t/>
            </a:r>
            <a:br>
              <a:rPr lang="en-US" altLang="zh-CN" sz="2000" smtClean="0">
                <a:latin typeface="华文楷体" pitchFamily="2" charset="-122"/>
                <a:ea typeface="华文楷体" pitchFamily="2" charset="-122"/>
              </a:rPr>
            </a:br>
            <a:r>
              <a:rPr lang="en-US" altLang="zh-CN" sz="2000" smtClean="0"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zh-CN" altLang="en-US" sz="2400" b="1" smtClean="0">
                <a:latin typeface="华文楷体" pitchFamily="2" charset="-122"/>
                <a:ea typeface="华文楷体" pitchFamily="2" charset="-122"/>
              </a:rPr>
              <a:t>二、单一来源采购适用情形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8313" y="1125538"/>
            <a:ext cx="8229600" cy="554355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buFont typeface="Arial" charset="0"/>
              <a:buNone/>
            </a:pPr>
            <a:r>
              <a:rPr lang="zh-CN" altLang="en-US" sz="1700" b="1" dirty="0" smtClean="0">
                <a:latin typeface="华文楷体" pitchFamily="2" charset="-122"/>
                <a:ea typeface="华文楷体" pitchFamily="2" charset="-122"/>
              </a:rPr>
              <a:t>       </a:t>
            </a:r>
            <a:r>
              <a:rPr lang="zh-CN" altLang="en-US" sz="1700" b="1" dirty="0" smtClean="0">
                <a:latin typeface="华文楷体" pitchFamily="2" charset="-122"/>
                <a:ea typeface="华文楷体" pitchFamily="2" charset="-122"/>
              </a:rPr>
              <a:t>属于</a:t>
            </a:r>
            <a:r>
              <a:rPr lang="zh-CN" altLang="en-US" sz="1700" b="1" dirty="0" smtClean="0">
                <a:latin typeface="华文楷体" pitchFamily="2" charset="-122"/>
                <a:ea typeface="华文楷体" pitchFamily="2" charset="-122"/>
              </a:rPr>
              <a:t>下列情形之一的货物、服务项目，采购人可以向省财政厅（政府采购监管部门）提出单一来源采购备案或审批申请：</a:t>
            </a:r>
          </a:p>
          <a:p>
            <a:pPr latinLnBrk="1">
              <a:buFont typeface="Arial" charset="0"/>
              <a:buNone/>
            </a:pPr>
            <a:r>
              <a:rPr lang="zh-CN" altLang="en-US" sz="17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   （一）只能从唯一供应商处采购的，具体细化为以下</a:t>
            </a:r>
            <a:r>
              <a:rPr lang="en-US" altLang="zh-CN" sz="17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7</a:t>
            </a:r>
            <a:r>
              <a:rPr lang="zh-CN" altLang="en-US" sz="17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种情况：</a:t>
            </a:r>
          </a:p>
          <a:p>
            <a:pPr latinLnBrk="1"/>
            <a:r>
              <a:rPr lang="en-US" altLang="zh-CN" sz="1700" b="1" dirty="0" smtClean="0">
                <a:latin typeface="华文楷体" pitchFamily="2" charset="-122"/>
                <a:ea typeface="华文楷体" pitchFamily="2" charset="-122"/>
              </a:rPr>
              <a:t>1</a:t>
            </a:r>
            <a:r>
              <a:rPr lang="zh-CN" altLang="en-US" sz="1700" b="1" dirty="0" smtClean="0">
                <a:latin typeface="华文楷体" pitchFamily="2" charset="-122"/>
                <a:ea typeface="华文楷体" pitchFamily="2" charset="-122"/>
              </a:rPr>
              <a:t>、基于定向开发或首次制造等原因，符合自主创新产品订购或首购政策，只能由特定供应商开发或者制造的；</a:t>
            </a:r>
          </a:p>
          <a:p>
            <a:pPr latinLnBrk="1"/>
            <a:r>
              <a:rPr lang="en-US" altLang="zh-CN" sz="1700" b="1" dirty="0" smtClean="0">
                <a:latin typeface="华文楷体" pitchFamily="2" charset="-122"/>
                <a:ea typeface="华文楷体" pitchFamily="2" charset="-122"/>
              </a:rPr>
              <a:t>2</a:t>
            </a:r>
            <a:r>
              <a:rPr lang="zh-CN" altLang="en-US" sz="1700" b="1" dirty="0" smtClean="0">
                <a:latin typeface="华文楷体" pitchFamily="2" charset="-122"/>
                <a:ea typeface="华文楷体" pitchFamily="2" charset="-122"/>
              </a:rPr>
              <a:t>、已通过政府采购程序采购了受知识产权保护（独立拥有专利或者著作权）的产品（如电子数据库等），需按年支付续订费用，经由采购人确定继续订购的；</a:t>
            </a:r>
          </a:p>
          <a:p>
            <a:pPr latinLnBrk="1"/>
            <a:r>
              <a:rPr lang="en-US" altLang="zh-CN" sz="1700" b="1" dirty="0" smtClean="0">
                <a:latin typeface="华文楷体" pitchFamily="2" charset="-122"/>
                <a:ea typeface="华文楷体" pitchFamily="2" charset="-122"/>
              </a:rPr>
              <a:t>3</a:t>
            </a:r>
            <a:r>
              <a:rPr lang="zh-CN" altLang="en-US" sz="1700" b="1" dirty="0" smtClean="0">
                <a:latin typeface="华文楷体" pitchFamily="2" charset="-122"/>
                <a:ea typeface="华文楷体" pitchFamily="2" charset="-122"/>
              </a:rPr>
              <a:t>、公开招标失败或废标，符合专业条件或者对招标文件作出实质性响应的供应商只有一家，经评标委员会出具了招标文件没有不合理条款论证意见的；</a:t>
            </a:r>
          </a:p>
          <a:p>
            <a:pPr latinLnBrk="1"/>
            <a:r>
              <a:rPr lang="en-US" altLang="zh-CN" sz="1700" b="1" dirty="0" smtClean="0">
                <a:latin typeface="华文楷体" pitchFamily="2" charset="-122"/>
                <a:ea typeface="华文楷体" pitchFamily="2" charset="-122"/>
              </a:rPr>
              <a:t>4</a:t>
            </a:r>
            <a:r>
              <a:rPr lang="zh-CN" altLang="en-US" sz="1700" b="1" dirty="0" smtClean="0">
                <a:latin typeface="华文楷体" pitchFamily="2" charset="-122"/>
                <a:ea typeface="华文楷体" pitchFamily="2" charset="-122"/>
              </a:rPr>
              <a:t>、新购知识产权保护（独立拥有专利或者著作权）产品，只能由特定供应商制造或者提供货物和服务，且不存在任何其他合理的选择或替代情况的；</a:t>
            </a:r>
          </a:p>
          <a:p>
            <a:pPr latinLnBrk="1"/>
            <a:r>
              <a:rPr lang="en-US" altLang="zh-CN" sz="1700" b="1" dirty="0" smtClean="0">
                <a:latin typeface="华文楷体" pitchFamily="2" charset="-122"/>
                <a:ea typeface="华文楷体" pitchFamily="2" charset="-122"/>
              </a:rPr>
              <a:t>5</a:t>
            </a:r>
            <a:r>
              <a:rPr lang="zh-CN" altLang="en-US" sz="1700" b="1" dirty="0" smtClean="0">
                <a:latin typeface="华文楷体" pitchFamily="2" charset="-122"/>
                <a:ea typeface="华文楷体" pitchFamily="2" charset="-122"/>
              </a:rPr>
              <a:t>、基于工作需要，由主管部门确定和主导，在系统内推广使用已被证实属于安全可靠的信息系统的；</a:t>
            </a:r>
          </a:p>
          <a:p>
            <a:pPr latinLnBrk="1"/>
            <a:r>
              <a:rPr lang="en-US" altLang="zh-CN" sz="1700" b="1" dirty="0" smtClean="0">
                <a:latin typeface="华文楷体" pitchFamily="2" charset="-122"/>
                <a:ea typeface="华文楷体" pitchFamily="2" charset="-122"/>
              </a:rPr>
              <a:t>6</a:t>
            </a:r>
            <a:r>
              <a:rPr lang="zh-CN" altLang="en-US" sz="1700" b="1" dirty="0" smtClean="0">
                <a:latin typeface="华文楷体" pitchFamily="2" charset="-122"/>
                <a:ea typeface="华文楷体" pitchFamily="2" charset="-122"/>
              </a:rPr>
              <a:t>、基于节约财政性资金的原则，对正在使用过程中的原设备或系统进行添购或升级改造，必须保证原有采购项目一致性或者服务配套的要求，需要继续由原供应商完成的；</a:t>
            </a:r>
          </a:p>
          <a:p>
            <a:pPr latinLnBrk="1"/>
            <a:r>
              <a:rPr lang="en-US" altLang="zh-CN" sz="1700" b="1" dirty="0" smtClean="0">
                <a:latin typeface="华文楷体" pitchFamily="2" charset="-122"/>
                <a:ea typeface="华文楷体" pitchFamily="2" charset="-122"/>
              </a:rPr>
              <a:t>7</a:t>
            </a:r>
            <a:r>
              <a:rPr lang="zh-CN" altLang="en-US" sz="1700" b="1" dirty="0" smtClean="0">
                <a:latin typeface="华文楷体" pitchFamily="2" charset="-122"/>
                <a:ea typeface="华文楷体" pitchFamily="2" charset="-122"/>
              </a:rPr>
              <a:t>、只能由特定供应商制造或者提供货物和服务，且不存在任何其他合理的选择或替代情况的其他情况。</a:t>
            </a:r>
          </a:p>
        </p:txBody>
      </p:sp>
    </p:spTree>
  </p:cSld>
  <p:clrMapOvr>
    <a:masterClrMapping/>
  </p:clrMapOvr>
  <p:transition spd="slow" advClick="0" advTm="6000">
    <p:blinds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sz="2000" dirty="0" smtClean="0">
                <a:latin typeface="华文楷体" pitchFamily="2" charset="-122"/>
                <a:ea typeface="华文楷体" pitchFamily="2" charset="-122"/>
              </a:rPr>
              <a:t/>
            </a:r>
            <a:br>
              <a:rPr lang="en-US" altLang="zh-CN" sz="2000" dirty="0" smtClean="0">
                <a:latin typeface="华文楷体" pitchFamily="2" charset="-122"/>
                <a:ea typeface="华文楷体" pitchFamily="2" charset="-122"/>
              </a:rPr>
            </a:br>
            <a:r>
              <a:rPr lang="en-US" altLang="zh-CN" sz="2000" dirty="0" smtClean="0"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二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、单一来源采购适用情形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8313" y="1125538"/>
            <a:ext cx="8229600" cy="554355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zh-CN" sz="2200" b="1" smtClean="0">
                <a:latin typeface="华文楷体" pitchFamily="2" charset="-122"/>
                <a:ea typeface="华文楷体" pitchFamily="2" charset="-122"/>
              </a:rPr>
              <a:t>  </a:t>
            </a:r>
            <a:r>
              <a:rPr lang="zh-CN" altLang="en-US" sz="2200" b="1" smtClean="0">
                <a:latin typeface="华文楷体" pitchFamily="2" charset="-122"/>
                <a:ea typeface="华文楷体" pitchFamily="2" charset="-122"/>
              </a:rPr>
              <a:t>（二）发生了不可预见的紧急情况不能从其他供应商处采购的。 </a:t>
            </a:r>
          </a:p>
          <a:p>
            <a:pPr latinLnBrk="1">
              <a:lnSpc>
                <a:spcPct val="120000"/>
              </a:lnSpc>
              <a:buFont typeface="Arial" charset="0"/>
              <a:buNone/>
            </a:pPr>
            <a:r>
              <a:rPr lang="en-US" altLang="zh-CN" sz="2200" b="1" smtClean="0">
                <a:latin typeface="华文楷体" pitchFamily="2" charset="-122"/>
                <a:ea typeface="华文楷体" pitchFamily="2" charset="-122"/>
              </a:rPr>
              <a:t>    </a:t>
            </a:r>
          </a:p>
          <a:p>
            <a:pPr latinLnBrk="1">
              <a:lnSpc>
                <a:spcPct val="120000"/>
              </a:lnSpc>
              <a:buFont typeface="Arial" charset="0"/>
              <a:buNone/>
            </a:pPr>
            <a:r>
              <a:rPr lang="en-US" altLang="zh-CN" sz="2200" b="1" smtClean="0">
                <a:latin typeface="华文楷体" pitchFamily="2" charset="-122"/>
                <a:ea typeface="华文楷体" pitchFamily="2" charset="-122"/>
              </a:rPr>
              <a:t>  </a:t>
            </a:r>
            <a:r>
              <a:rPr lang="zh-CN" altLang="en-US" sz="2200" b="1" smtClean="0">
                <a:latin typeface="华文楷体" pitchFamily="2" charset="-122"/>
                <a:ea typeface="华文楷体" pitchFamily="2" charset="-122"/>
              </a:rPr>
              <a:t>（三）必须保证原有采购项目一致性或者服务配套的要求，需要继续从原供应商处添购，且添购资金总额不超过原合同采购金额百分之十的。</a:t>
            </a:r>
            <a:endParaRPr lang="en-US" altLang="zh-CN" sz="2200" b="1" smtClean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ransition spd="slow" advClick="0" advTm="6000">
    <p:blinds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标题 1"/>
          <p:cNvSpPr>
            <a:spLocks noGrp="1"/>
          </p:cNvSpPr>
          <p:nvPr>
            <p:ph type="title"/>
          </p:nvPr>
        </p:nvSpPr>
        <p:spPr bwMode="auto">
          <a:xfrm>
            <a:off x="468313" y="26035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sz="2000" dirty="0" smtClean="0">
                <a:latin typeface="华文楷体" pitchFamily="2" charset="-122"/>
                <a:ea typeface="华文楷体" pitchFamily="2" charset="-122"/>
              </a:rPr>
              <a:t/>
            </a:r>
            <a:br>
              <a:rPr lang="en-US" altLang="zh-CN" sz="2000" dirty="0" smtClean="0">
                <a:latin typeface="华文楷体" pitchFamily="2" charset="-122"/>
                <a:ea typeface="华文楷体" pitchFamily="2" charset="-122"/>
              </a:rPr>
            </a:br>
            <a:r>
              <a:rPr lang="en-US" altLang="zh-CN" sz="2000" dirty="0" smtClean="0">
                <a:latin typeface="华文楷体" pitchFamily="2" charset="-122"/>
                <a:ea typeface="华文楷体" pitchFamily="2" charset="-122"/>
              </a:rPr>
              <a:t>     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三、单一来源采购论证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8313" y="1125538"/>
            <a:ext cx="8229600" cy="554355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110000"/>
              </a:lnSpc>
              <a:buFont typeface="Arial" charset="0"/>
              <a:buNone/>
            </a:pPr>
            <a:r>
              <a:rPr lang="zh-CN" altLang="en-US" sz="2000" b="1" dirty="0" smtClean="0">
                <a:latin typeface="华文楷体" pitchFamily="2" charset="-122"/>
                <a:ea typeface="华文楷体" pitchFamily="2" charset="-122"/>
              </a:rPr>
              <a:t>    （一）</a:t>
            </a:r>
            <a:r>
              <a:rPr lang="zh-CN" altLang="en-US" sz="2200" b="1" dirty="0" smtClean="0">
                <a:latin typeface="华文楷体" pitchFamily="2" charset="-122"/>
                <a:ea typeface="华文楷体" pitchFamily="2" charset="-122"/>
              </a:rPr>
              <a:t>论证专家的要求                                                                                 </a:t>
            </a:r>
          </a:p>
          <a:p>
            <a:pPr latinLnBrk="1">
              <a:lnSpc>
                <a:spcPct val="110000"/>
              </a:lnSpc>
              <a:buFont typeface="Arial" charset="0"/>
              <a:buNone/>
            </a:pPr>
            <a:r>
              <a:rPr lang="en-US" altLang="zh-CN" sz="2200" b="1" dirty="0" smtClean="0">
                <a:latin typeface="华文楷体" pitchFamily="2" charset="-122"/>
                <a:ea typeface="华文楷体" pitchFamily="2" charset="-122"/>
              </a:rPr>
              <a:t>      1</a:t>
            </a:r>
            <a:r>
              <a:rPr lang="zh-CN" altLang="en-US" sz="2200" b="1" dirty="0" smtClean="0">
                <a:latin typeface="华文楷体" pitchFamily="2" charset="-122"/>
                <a:ea typeface="华文楷体" pitchFamily="2" charset="-122"/>
              </a:rPr>
              <a:t>、</a:t>
            </a:r>
            <a:r>
              <a:rPr lang="zh-CN" altLang="en-US" sz="2200" b="1" dirty="0" smtClean="0">
                <a:solidFill>
                  <a:srgbClr val="D20000"/>
                </a:solidFill>
                <a:latin typeface="华文楷体" pitchFamily="2" charset="-122"/>
                <a:ea typeface="华文楷体" pitchFamily="2" charset="-122"/>
              </a:rPr>
              <a:t>具有中级专业技术职称或同等专业水平且从事相关领域工作满８年，或者具有高级专业技术职称或同等专业水平</a:t>
            </a:r>
            <a:r>
              <a:rPr lang="zh-CN" altLang="en-US" sz="2200" b="1" dirty="0" smtClean="0">
                <a:latin typeface="华文楷体" pitchFamily="2" charset="-122"/>
                <a:ea typeface="华文楷体" pitchFamily="2" charset="-122"/>
              </a:rPr>
              <a:t>（论证专家需提交职称证复印件）；                                                                      </a:t>
            </a:r>
            <a:endParaRPr lang="en-US" altLang="zh-CN" sz="2200" b="1" dirty="0" smtClean="0">
              <a:latin typeface="华文楷体" pitchFamily="2" charset="-122"/>
              <a:ea typeface="华文楷体" pitchFamily="2" charset="-122"/>
            </a:endParaRPr>
          </a:p>
          <a:p>
            <a:pPr latinLnBrk="1">
              <a:lnSpc>
                <a:spcPct val="110000"/>
              </a:lnSpc>
              <a:buFont typeface="Arial" charset="0"/>
              <a:buNone/>
            </a:pPr>
            <a:r>
              <a:rPr lang="en-US" altLang="zh-CN" sz="2200" b="1" dirty="0" smtClean="0">
                <a:latin typeface="华文楷体" pitchFamily="2" charset="-122"/>
                <a:ea typeface="华文楷体" pitchFamily="2" charset="-122"/>
              </a:rPr>
              <a:t>     2</a:t>
            </a:r>
            <a:r>
              <a:rPr lang="zh-CN" altLang="en-US" sz="2200" b="1" dirty="0" smtClean="0">
                <a:latin typeface="华文楷体" pitchFamily="2" charset="-122"/>
                <a:ea typeface="华文楷体" pitchFamily="2" charset="-122"/>
              </a:rPr>
              <a:t>、熟悉拟采购标的的技术、服务指标和市场情况；                                                                    </a:t>
            </a:r>
          </a:p>
          <a:p>
            <a:pPr latinLnBrk="1">
              <a:lnSpc>
                <a:spcPct val="110000"/>
              </a:lnSpc>
              <a:buFont typeface="Arial" charset="0"/>
              <a:buNone/>
            </a:pPr>
            <a:r>
              <a:rPr lang="zh-CN" altLang="en-US" sz="2200" b="1" dirty="0" smtClean="0">
                <a:latin typeface="华文楷体" pitchFamily="2" charset="-122"/>
                <a:ea typeface="华文楷体" pitchFamily="2" charset="-122"/>
              </a:rPr>
              <a:t>     </a:t>
            </a:r>
            <a:r>
              <a:rPr lang="en-US" altLang="zh-CN" sz="2200" b="1" dirty="0" smtClean="0">
                <a:latin typeface="华文楷体" pitchFamily="2" charset="-122"/>
                <a:ea typeface="华文楷体" pitchFamily="2" charset="-122"/>
              </a:rPr>
              <a:t>3</a:t>
            </a:r>
            <a:r>
              <a:rPr lang="zh-CN" altLang="en-US" sz="2200" b="1" dirty="0" smtClean="0">
                <a:latin typeface="华文楷体" pitchFamily="2" charset="-122"/>
                <a:ea typeface="华文楷体" pitchFamily="2" charset="-122"/>
              </a:rPr>
              <a:t>、与采购单位、采购代理机构、供应商没有利害关系；                                     </a:t>
            </a:r>
          </a:p>
          <a:p>
            <a:pPr latinLnBrk="1">
              <a:lnSpc>
                <a:spcPct val="110000"/>
              </a:lnSpc>
              <a:buFont typeface="Arial" charset="0"/>
              <a:buNone/>
            </a:pPr>
            <a:r>
              <a:rPr lang="en-US" altLang="zh-CN" sz="2200" b="1" dirty="0" smtClean="0">
                <a:latin typeface="华文楷体" pitchFamily="2" charset="-122"/>
                <a:ea typeface="华文楷体" pitchFamily="2" charset="-122"/>
              </a:rPr>
              <a:t>     4</a:t>
            </a:r>
            <a:r>
              <a:rPr lang="zh-CN" altLang="en-US" sz="2200" b="1" dirty="0" smtClean="0">
                <a:latin typeface="华文楷体" pitchFamily="2" charset="-122"/>
                <a:ea typeface="华文楷体" pitchFamily="2" charset="-122"/>
              </a:rPr>
              <a:t>、无行贿、受贿、欺诈等不良信用记录；</a:t>
            </a:r>
          </a:p>
          <a:p>
            <a:pPr latinLnBrk="1">
              <a:lnSpc>
                <a:spcPct val="110000"/>
              </a:lnSpc>
              <a:buFont typeface="Arial" charset="0"/>
              <a:buNone/>
            </a:pPr>
            <a:r>
              <a:rPr lang="en-US" altLang="zh-CN" sz="2200" b="1" dirty="0" smtClean="0">
                <a:latin typeface="华文楷体" pitchFamily="2" charset="-122"/>
                <a:ea typeface="华文楷体" pitchFamily="2" charset="-122"/>
              </a:rPr>
              <a:t>     5</a:t>
            </a:r>
            <a:r>
              <a:rPr lang="zh-CN" altLang="en-US" sz="2200" b="1" dirty="0" smtClean="0">
                <a:latin typeface="华文楷体" pitchFamily="2" charset="-122"/>
                <a:ea typeface="华文楷体" pitchFamily="2" charset="-122"/>
              </a:rPr>
              <a:t>、承诺以独立身份参加论证工作，依法履行论证职责并承担相应法律责任。</a:t>
            </a:r>
            <a:endParaRPr lang="en-US" altLang="zh-CN" sz="2200" b="1" dirty="0" smtClean="0">
              <a:latin typeface="华文楷体" pitchFamily="2" charset="-122"/>
              <a:ea typeface="华文楷体" pitchFamily="2" charset="-122"/>
            </a:endParaRPr>
          </a:p>
          <a:p>
            <a:pPr latinLnBrk="1">
              <a:lnSpc>
                <a:spcPct val="110000"/>
              </a:lnSpc>
              <a:buFont typeface="Arial" charset="0"/>
              <a:buNone/>
            </a:pPr>
            <a:r>
              <a:rPr lang="zh-CN" altLang="en-US" sz="2200" b="1" dirty="0" smtClean="0">
                <a:latin typeface="华文楷体" pitchFamily="2" charset="-122"/>
                <a:ea typeface="华文楷体" pitchFamily="2" charset="-122"/>
              </a:rPr>
              <a:t>     </a:t>
            </a:r>
            <a:r>
              <a:rPr lang="en-US" altLang="zh-CN" sz="2200" b="1" dirty="0" smtClean="0">
                <a:latin typeface="华文楷体" pitchFamily="2" charset="-122"/>
                <a:ea typeface="华文楷体" pitchFamily="2" charset="-122"/>
              </a:rPr>
              <a:t>6</a:t>
            </a:r>
            <a:r>
              <a:rPr lang="zh-CN" altLang="en-US" sz="2200" b="1" dirty="0" smtClean="0">
                <a:latin typeface="华文楷体" pitchFamily="2" charset="-122"/>
                <a:ea typeface="华文楷体" pitchFamily="2" charset="-122"/>
              </a:rPr>
              <a:t>、论证专家专家</a:t>
            </a:r>
            <a:r>
              <a:rPr lang="zh-CN" altLang="en-US" sz="2200" b="1" dirty="0" smtClean="0">
                <a:latin typeface="华文楷体" pitchFamily="2" charset="-122"/>
                <a:ea typeface="华文楷体" pitchFamily="2" charset="-122"/>
              </a:rPr>
              <a:t>人数要求：</a:t>
            </a:r>
            <a:r>
              <a:rPr lang="en-US" altLang="zh-CN" sz="2200" b="1" dirty="0" smtClean="0">
                <a:solidFill>
                  <a:srgbClr val="D20000"/>
                </a:solidFill>
                <a:latin typeface="华文楷体" pitchFamily="2" charset="-122"/>
                <a:ea typeface="华文楷体" pitchFamily="2" charset="-122"/>
              </a:rPr>
              <a:t>3</a:t>
            </a:r>
            <a:r>
              <a:rPr lang="zh-CN" altLang="en-US" sz="2200" b="1" dirty="0" smtClean="0">
                <a:solidFill>
                  <a:srgbClr val="D20000"/>
                </a:solidFill>
                <a:latin typeface="华文楷体" pitchFamily="2" charset="-122"/>
                <a:ea typeface="华文楷体" pitchFamily="2" charset="-122"/>
              </a:rPr>
              <a:t>及以上单数</a:t>
            </a:r>
          </a:p>
          <a:p>
            <a:pPr latinLnBrk="1">
              <a:lnSpc>
                <a:spcPct val="110000"/>
              </a:lnSpc>
              <a:buFont typeface="Arial" charset="0"/>
              <a:buNone/>
            </a:pPr>
            <a:r>
              <a:rPr lang="zh-CN" altLang="en-US" sz="2200" b="1" dirty="0" smtClean="0">
                <a:latin typeface="华文楷体" pitchFamily="2" charset="-122"/>
                <a:ea typeface="华文楷体" pitchFamily="2" charset="-122"/>
              </a:rPr>
              <a:t>     由采购单位审核专家资格条件，填写</a:t>
            </a:r>
            <a:r>
              <a:rPr lang="en-US" altLang="zh-CN" sz="2200" b="1" dirty="0" smtClean="0">
                <a:latin typeface="华文楷体" pitchFamily="2" charset="-122"/>
                <a:ea typeface="华文楷体" pitchFamily="2" charset="-122"/>
              </a:rPr>
              <a:t>《</a:t>
            </a:r>
            <a:r>
              <a:rPr lang="zh-CN" altLang="en-US" sz="2200" b="1" dirty="0" smtClean="0">
                <a:latin typeface="华文楷体" pitchFamily="2" charset="-122"/>
                <a:ea typeface="华文楷体" pitchFamily="2" charset="-122"/>
              </a:rPr>
              <a:t>政府采购项目单一来源采购论证专家资格审查表</a:t>
            </a:r>
            <a:r>
              <a:rPr lang="en-US" altLang="zh-CN" sz="2200" b="1" dirty="0" smtClean="0">
                <a:latin typeface="华文楷体" pitchFamily="2" charset="-122"/>
                <a:ea typeface="华文楷体" pitchFamily="2" charset="-122"/>
              </a:rPr>
              <a:t>》</a:t>
            </a:r>
            <a:r>
              <a:rPr lang="zh-CN" altLang="en-US" sz="2200" b="1" dirty="0" smtClean="0">
                <a:latin typeface="华文楷体" pitchFamily="2" charset="-122"/>
                <a:ea typeface="华文楷体" pitchFamily="2" charset="-122"/>
              </a:rPr>
              <a:t>。</a:t>
            </a:r>
            <a:endParaRPr lang="en-US" altLang="zh-CN" sz="2200" b="1" dirty="0" smtClean="0">
              <a:latin typeface="华文楷体" pitchFamily="2" charset="-122"/>
              <a:ea typeface="华文楷体" pitchFamily="2" charset="-122"/>
            </a:endParaRPr>
          </a:p>
          <a:p>
            <a:pPr latinLnBrk="1">
              <a:lnSpc>
                <a:spcPct val="110000"/>
              </a:lnSpc>
              <a:buFont typeface="Arial" charset="0"/>
              <a:buNone/>
            </a:pPr>
            <a:r>
              <a:rPr lang="zh-CN" altLang="en-US" sz="2200" b="1" dirty="0" smtClean="0">
                <a:latin typeface="华文楷体" pitchFamily="2" charset="-122"/>
                <a:ea typeface="华文楷体" pitchFamily="2" charset="-122"/>
              </a:rPr>
              <a:t>       </a:t>
            </a:r>
            <a:endParaRPr lang="en-US" altLang="zh-CN" sz="2200" b="1" dirty="0" smtClean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ransition spd="slow" advClick="0" advTm="6000">
    <p:blinds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标题 1"/>
          <p:cNvSpPr>
            <a:spLocks noGrp="1"/>
          </p:cNvSpPr>
          <p:nvPr>
            <p:ph type="title"/>
          </p:nvPr>
        </p:nvSpPr>
        <p:spPr bwMode="auto">
          <a:xfrm>
            <a:off x="468313" y="26035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sz="2000" smtClean="0">
                <a:latin typeface="华文楷体" pitchFamily="2" charset="-122"/>
                <a:ea typeface="华文楷体" pitchFamily="2" charset="-122"/>
              </a:rPr>
              <a:t/>
            </a:r>
            <a:br>
              <a:rPr lang="en-US" altLang="zh-CN" sz="2000" smtClean="0">
                <a:latin typeface="华文楷体" pitchFamily="2" charset="-122"/>
                <a:ea typeface="华文楷体" pitchFamily="2" charset="-122"/>
              </a:rPr>
            </a:br>
            <a:r>
              <a:rPr lang="en-US" altLang="zh-CN" sz="2000" smtClean="0">
                <a:latin typeface="华文楷体" pitchFamily="2" charset="-122"/>
                <a:ea typeface="华文楷体" pitchFamily="2" charset="-122"/>
              </a:rPr>
              <a:t>   </a:t>
            </a:r>
            <a:r>
              <a:rPr lang="zh-CN" altLang="en-US" sz="2400" b="1" smtClean="0">
                <a:latin typeface="华文楷体" pitchFamily="2" charset="-122"/>
                <a:ea typeface="华文楷体" pitchFamily="2" charset="-122"/>
              </a:rPr>
              <a:t>三、单一来源采购论证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8313" y="1125538"/>
            <a:ext cx="8229600" cy="554355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zh-CN" altLang="en-US" sz="1800" b="1" smtClean="0"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000" b="1" smtClean="0">
                <a:solidFill>
                  <a:srgbClr val="D20000"/>
                </a:solidFill>
                <a:latin typeface="华文楷体" pitchFamily="2" charset="-122"/>
                <a:ea typeface="华文楷体" pitchFamily="2" charset="-122"/>
              </a:rPr>
              <a:t>（二）单一来源采购论证及</a:t>
            </a:r>
            <a:r>
              <a:rPr lang="zh-CN" altLang="en-US" sz="2200" b="1" smtClean="0">
                <a:solidFill>
                  <a:srgbClr val="D20000"/>
                </a:solidFill>
                <a:latin typeface="华文楷体" pitchFamily="2" charset="-122"/>
                <a:ea typeface="华文楷体" pitchFamily="2" charset="-122"/>
              </a:rPr>
              <a:t>形成的结果材料                                                                                 </a:t>
            </a:r>
          </a:p>
          <a:p>
            <a:pPr latinLnBrk="1">
              <a:lnSpc>
                <a:spcPct val="120000"/>
              </a:lnSpc>
              <a:buFont typeface="Arial" charset="0"/>
              <a:buNone/>
            </a:pPr>
            <a:r>
              <a:rPr lang="en-US" altLang="zh-CN" sz="2200" b="1" smtClean="0">
                <a:solidFill>
                  <a:srgbClr val="D20000"/>
                </a:solidFill>
                <a:latin typeface="华文楷体" pitchFamily="2" charset="-122"/>
                <a:ea typeface="华文楷体" pitchFamily="2" charset="-122"/>
              </a:rPr>
              <a:t> </a:t>
            </a:r>
          </a:p>
          <a:p>
            <a:pPr latinLnBrk="1">
              <a:lnSpc>
                <a:spcPct val="120000"/>
              </a:lnSpc>
              <a:buFont typeface="Arial" charset="0"/>
              <a:buNone/>
            </a:pPr>
            <a:r>
              <a:rPr lang="zh-CN" altLang="en-US" sz="2200" b="1" smtClean="0">
                <a:solidFill>
                  <a:srgbClr val="D20000"/>
                </a:solidFill>
                <a:latin typeface="华文楷体" pitchFamily="2" charset="-122"/>
                <a:ea typeface="华文楷体" pitchFamily="2" charset="-122"/>
              </a:rPr>
              <a:t>（</a:t>
            </a:r>
            <a:r>
              <a:rPr lang="en-US" altLang="zh-CN" sz="2200" b="1" smtClean="0">
                <a:solidFill>
                  <a:srgbClr val="D20000"/>
                </a:solidFill>
                <a:latin typeface="华文楷体" pitchFamily="2" charset="-122"/>
                <a:ea typeface="华文楷体" pitchFamily="2" charset="-122"/>
              </a:rPr>
              <a:t>1</a:t>
            </a:r>
            <a:r>
              <a:rPr lang="zh-CN" altLang="en-US" sz="2200" b="1" smtClean="0">
                <a:solidFill>
                  <a:srgbClr val="D20000"/>
                </a:solidFill>
                <a:latin typeface="华文楷体" pitchFamily="2" charset="-122"/>
                <a:ea typeface="华文楷体" pitchFamily="2" charset="-122"/>
              </a:rPr>
              <a:t>）云南省省级政府采购项目单一来源采购专家论证意见表</a:t>
            </a:r>
            <a:endParaRPr lang="en-US" altLang="zh-CN" sz="2200" b="1" smtClean="0">
              <a:solidFill>
                <a:srgbClr val="D20000"/>
              </a:solidFill>
              <a:latin typeface="华文楷体" pitchFamily="2" charset="-122"/>
              <a:ea typeface="华文楷体" pitchFamily="2" charset="-122"/>
            </a:endParaRPr>
          </a:p>
          <a:p>
            <a:pPr latinLnBrk="1">
              <a:lnSpc>
                <a:spcPct val="120000"/>
              </a:lnSpc>
              <a:buFont typeface="Arial" charset="0"/>
              <a:buNone/>
            </a:pPr>
            <a:r>
              <a:rPr lang="zh-CN" altLang="en-US" sz="2200" b="1" smtClean="0">
                <a:solidFill>
                  <a:srgbClr val="D20000"/>
                </a:solidFill>
                <a:latin typeface="华文楷体" pitchFamily="2" charset="-122"/>
                <a:ea typeface="华文楷体" pitchFamily="2" charset="-122"/>
              </a:rPr>
              <a:t> </a:t>
            </a:r>
          </a:p>
          <a:p>
            <a:pPr latinLnBrk="1">
              <a:lnSpc>
                <a:spcPct val="120000"/>
              </a:lnSpc>
              <a:buFont typeface="Arial" charset="0"/>
              <a:buNone/>
            </a:pPr>
            <a:r>
              <a:rPr lang="zh-CN" altLang="en-US" sz="2200" b="1" smtClean="0">
                <a:solidFill>
                  <a:srgbClr val="D20000"/>
                </a:solidFill>
                <a:latin typeface="华文楷体" pitchFamily="2" charset="-122"/>
                <a:ea typeface="华文楷体" pitchFamily="2" charset="-122"/>
              </a:rPr>
              <a:t>（</a:t>
            </a:r>
            <a:r>
              <a:rPr lang="en-US" altLang="zh-CN" sz="2200" b="1" smtClean="0">
                <a:solidFill>
                  <a:srgbClr val="D20000"/>
                </a:solidFill>
                <a:latin typeface="华文楷体" pitchFamily="2" charset="-122"/>
                <a:ea typeface="华文楷体" pitchFamily="2" charset="-122"/>
              </a:rPr>
              <a:t>2</a:t>
            </a:r>
            <a:r>
              <a:rPr lang="zh-CN" altLang="en-US" sz="2200" b="1" smtClean="0">
                <a:solidFill>
                  <a:srgbClr val="D20000"/>
                </a:solidFill>
                <a:latin typeface="华文楷体" pitchFamily="2" charset="-122"/>
                <a:ea typeface="华文楷体" pitchFamily="2" charset="-122"/>
              </a:rPr>
              <a:t>）单一来源采购方式专业人员论证意见</a:t>
            </a:r>
            <a:endParaRPr lang="en-US" altLang="zh-CN" sz="2200" b="1" smtClean="0">
              <a:solidFill>
                <a:srgbClr val="D20000"/>
              </a:solidFill>
              <a:latin typeface="华文楷体" pitchFamily="2" charset="-122"/>
              <a:ea typeface="华文楷体" pitchFamily="2" charset="-122"/>
            </a:endParaRPr>
          </a:p>
          <a:p>
            <a:pPr latinLnBrk="1">
              <a:lnSpc>
                <a:spcPct val="120000"/>
              </a:lnSpc>
              <a:buFont typeface="Arial" charset="0"/>
              <a:buNone/>
            </a:pPr>
            <a:r>
              <a:rPr lang="en-US" altLang="zh-CN" sz="2200" b="1" smtClean="0">
                <a:solidFill>
                  <a:srgbClr val="D20000"/>
                </a:solidFill>
                <a:latin typeface="华文楷体" pitchFamily="2" charset="-122"/>
                <a:ea typeface="华文楷体" pitchFamily="2" charset="-122"/>
              </a:rPr>
              <a:t> </a:t>
            </a:r>
          </a:p>
          <a:p>
            <a:pPr latinLnBrk="1">
              <a:lnSpc>
                <a:spcPct val="120000"/>
              </a:lnSpc>
              <a:buFont typeface="Arial" charset="0"/>
              <a:buNone/>
            </a:pPr>
            <a:r>
              <a:rPr lang="zh-CN" altLang="en-US" sz="2200" b="1" smtClean="0">
                <a:solidFill>
                  <a:srgbClr val="D20000"/>
                </a:solidFill>
                <a:latin typeface="华文楷体" pitchFamily="2" charset="-122"/>
                <a:ea typeface="华文楷体" pitchFamily="2" charset="-122"/>
              </a:rPr>
              <a:t>（</a:t>
            </a:r>
            <a:r>
              <a:rPr lang="en-US" altLang="zh-CN" sz="2200" b="1" smtClean="0">
                <a:solidFill>
                  <a:srgbClr val="D20000"/>
                </a:solidFill>
                <a:latin typeface="华文楷体" pitchFamily="2" charset="-122"/>
                <a:ea typeface="华文楷体" pitchFamily="2" charset="-122"/>
              </a:rPr>
              <a:t>3</a:t>
            </a:r>
            <a:r>
              <a:rPr lang="zh-CN" altLang="en-US" sz="2200" b="1" smtClean="0">
                <a:solidFill>
                  <a:srgbClr val="D20000"/>
                </a:solidFill>
                <a:latin typeface="华文楷体" pitchFamily="2" charset="-122"/>
                <a:ea typeface="华文楷体" pitchFamily="2" charset="-122"/>
              </a:rPr>
              <a:t>）申请单一来源采购“</a:t>
            </a:r>
            <a:r>
              <a:rPr lang="en-US" altLang="zh-CN" sz="2200" b="1" smtClean="0">
                <a:solidFill>
                  <a:srgbClr val="D20000"/>
                </a:solidFill>
                <a:latin typeface="华文楷体" pitchFamily="2" charset="-122"/>
                <a:ea typeface="华文楷体" pitchFamily="2" charset="-122"/>
              </a:rPr>
              <a:t>××××</a:t>
            </a:r>
            <a:r>
              <a:rPr lang="zh-CN" altLang="en-US" sz="2200" b="1" smtClean="0">
                <a:solidFill>
                  <a:srgbClr val="D20000"/>
                </a:solidFill>
                <a:latin typeface="华文楷体" pitchFamily="2" charset="-122"/>
                <a:ea typeface="华文楷体" pitchFamily="2" charset="-122"/>
              </a:rPr>
              <a:t>采购项目”的公示</a:t>
            </a:r>
            <a:endParaRPr lang="en-US" altLang="zh-CN" sz="2200" b="1" smtClean="0">
              <a:solidFill>
                <a:srgbClr val="D20000"/>
              </a:solidFill>
              <a:latin typeface="华文楷体" pitchFamily="2" charset="-122"/>
              <a:ea typeface="华文楷体" pitchFamily="2" charset="-122"/>
            </a:endParaRPr>
          </a:p>
          <a:p>
            <a:pPr latinLnBrk="1">
              <a:lnSpc>
                <a:spcPct val="120000"/>
              </a:lnSpc>
              <a:buFont typeface="Arial" charset="0"/>
              <a:buNone/>
            </a:pPr>
            <a:r>
              <a:rPr lang="zh-CN" altLang="en-US" sz="2200" b="1" smtClean="0">
                <a:solidFill>
                  <a:srgbClr val="D20000"/>
                </a:solidFill>
                <a:latin typeface="华文楷体" pitchFamily="2" charset="-122"/>
                <a:ea typeface="华文楷体" pitchFamily="2" charset="-122"/>
              </a:rPr>
              <a:t> </a:t>
            </a:r>
          </a:p>
          <a:p>
            <a:pPr latinLnBrk="1">
              <a:lnSpc>
                <a:spcPct val="120000"/>
              </a:lnSpc>
              <a:buFont typeface="Arial" charset="0"/>
              <a:buNone/>
            </a:pPr>
            <a:r>
              <a:rPr lang="zh-CN" altLang="en-US" sz="2200" b="1" smtClean="0">
                <a:solidFill>
                  <a:srgbClr val="D20000"/>
                </a:solidFill>
                <a:latin typeface="华文楷体" pitchFamily="2" charset="-122"/>
                <a:ea typeface="华文楷体" pitchFamily="2" charset="-122"/>
              </a:rPr>
              <a:t>（</a:t>
            </a:r>
            <a:r>
              <a:rPr lang="en-US" altLang="zh-CN" sz="2200" b="1" smtClean="0">
                <a:solidFill>
                  <a:srgbClr val="D20000"/>
                </a:solidFill>
                <a:latin typeface="华文楷体" pitchFamily="2" charset="-122"/>
                <a:ea typeface="华文楷体" pitchFamily="2" charset="-122"/>
              </a:rPr>
              <a:t>4</a:t>
            </a:r>
            <a:r>
              <a:rPr lang="zh-CN" altLang="en-US" sz="2200" b="1" smtClean="0">
                <a:solidFill>
                  <a:srgbClr val="D20000"/>
                </a:solidFill>
                <a:latin typeface="华文楷体" pitchFamily="2" charset="-122"/>
                <a:ea typeface="华文楷体" pitchFamily="2" charset="-122"/>
              </a:rPr>
              <a:t>） 论证过程须全程录音录像，刻录光盘存档。</a:t>
            </a:r>
          </a:p>
          <a:p>
            <a:pPr latinLnBrk="1">
              <a:lnSpc>
                <a:spcPct val="120000"/>
              </a:lnSpc>
              <a:buFont typeface="Arial" charset="0"/>
              <a:buNone/>
            </a:pPr>
            <a:endParaRPr lang="en-US" altLang="zh-CN" sz="2200" b="1" smtClean="0">
              <a:solidFill>
                <a:srgbClr val="D20000"/>
              </a:solidFill>
              <a:latin typeface="华文楷体" pitchFamily="2" charset="-122"/>
              <a:ea typeface="华文楷体" pitchFamily="2" charset="-122"/>
            </a:endParaRPr>
          </a:p>
          <a:p>
            <a:pPr latinLnBrk="1">
              <a:lnSpc>
                <a:spcPct val="120000"/>
              </a:lnSpc>
              <a:buFont typeface="Arial" charset="0"/>
              <a:buNone/>
            </a:pPr>
            <a:r>
              <a:rPr lang="en-US" altLang="zh-CN" sz="2200" b="1" smtClean="0">
                <a:solidFill>
                  <a:srgbClr val="D2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200" b="1" smtClean="0">
                <a:solidFill>
                  <a:srgbClr val="D20000"/>
                </a:solidFill>
                <a:latin typeface="华文楷体" pitchFamily="2" charset="-122"/>
                <a:ea typeface="华文楷体" pitchFamily="2" charset="-122"/>
              </a:rPr>
              <a:t>（</a:t>
            </a:r>
            <a:r>
              <a:rPr lang="en-US" altLang="zh-CN" sz="2200" b="1" smtClean="0">
                <a:solidFill>
                  <a:srgbClr val="D20000"/>
                </a:solidFill>
                <a:latin typeface="华文楷体" pitchFamily="2" charset="-122"/>
                <a:ea typeface="华文楷体" pitchFamily="2" charset="-122"/>
              </a:rPr>
              <a:t>5</a:t>
            </a:r>
            <a:r>
              <a:rPr lang="zh-CN" altLang="en-US" sz="2200" b="1" smtClean="0">
                <a:solidFill>
                  <a:srgbClr val="D20000"/>
                </a:solidFill>
                <a:latin typeface="华文楷体" pitchFamily="2" charset="-122"/>
                <a:ea typeface="华文楷体" pitchFamily="2" charset="-122"/>
              </a:rPr>
              <a:t>）论证专家职称证书复印件</a:t>
            </a:r>
          </a:p>
        </p:txBody>
      </p:sp>
    </p:spTree>
  </p:cSld>
  <p:clrMapOvr>
    <a:masterClrMapping/>
  </p:clrMapOvr>
  <p:transition spd="slow" advClick="0" advTm="6000">
    <p:blinds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标题 1"/>
          <p:cNvSpPr>
            <a:spLocks noGrp="1"/>
          </p:cNvSpPr>
          <p:nvPr>
            <p:ph type="title"/>
          </p:nvPr>
        </p:nvSpPr>
        <p:spPr bwMode="auto">
          <a:xfrm>
            <a:off x="468313" y="26035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sz="2000" smtClean="0">
                <a:latin typeface="华文楷体" pitchFamily="2" charset="-122"/>
                <a:ea typeface="华文楷体" pitchFamily="2" charset="-122"/>
              </a:rPr>
              <a:t/>
            </a:r>
            <a:br>
              <a:rPr lang="en-US" altLang="zh-CN" sz="2000" smtClean="0">
                <a:latin typeface="华文楷体" pitchFamily="2" charset="-122"/>
                <a:ea typeface="华文楷体" pitchFamily="2" charset="-122"/>
              </a:rPr>
            </a:br>
            <a:r>
              <a:rPr lang="zh-CN" altLang="en-US" sz="2400" b="1" smtClean="0">
                <a:latin typeface="华文楷体" pitchFamily="2" charset="-122"/>
                <a:ea typeface="华文楷体" pitchFamily="2" charset="-122"/>
              </a:rPr>
              <a:t>三、单一来源采购公示</a:t>
            </a:r>
          </a:p>
        </p:txBody>
      </p:sp>
      <p:sp>
        <p:nvSpPr>
          <p:cNvPr id="27650" name="内容占位符 2"/>
          <p:cNvSpPr>
            <a:spLocks noGrp="1"/>
          </p:cNvSpPr>
          <p:nvPr>
            <p:ph idx="1"/>
          </p:nvPr>
        </p:nvSpPr>
        <p:spPr bwMode="auto">
          <a:xfrm>
            <a:off x="468313" y="1125538"/>
            <a:ext cx="8229600" cy="55435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zh-CN" altLang="en-US" sz="1800" b="1" dirty="0" smtClean="0"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000" b="1" dirty="0"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000" b="1" dirty="0" smtClean="0"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en-US" altLang="zh-CN" sz="2200" b="1" dirty="0">
                <a:latin typeface="华文楷体" pitchFamily="2" charset="-122"/>
                <a:ea typeface="华文楷体" pitchFamily="2" charset="-122"/>
              </a:rPr>
              <a:t>1</a:t>
            </a:r>
            <a:r>
              <a:rPr lang="en-US" altLang="zh-CN" sz="2200" b="1" dirty="0" smtClean="0">
                <a:latin typeface="华文楷体" pitchFamily="2" charset="-122"/>
                <a:ea typeface="华文楷体" pitchFamily="2" charset="-122"/>
              </a:rPr>
              <a:t>.</a:t>
            </a:r>
            <a:r>
              <a:rPr lang="zh-CN" altLang="en-US" sz="2200" b="1" dirty="0" smtClean="0">
                <a:latin typeface="华文楷体" pitchFamily="2" charset="-122"/>
                <a:ea typeface="华文楷体" pitchFamily="2" charset="-122"/>
              </a:rPr>
              <a:t>公示的内容</a:t>
            </a:r>
            <a:r>
              <a:rPr lang="zh-CN" altLang="en-US" sz="2200" b="1" dirty="0" smtClean="0">
                <a:latin typeface="华文楷体" pitchFamily="2" charset="-122"/>
                <a:ea typeface="华文楷体" pitchFamily="2" charset="-122"/>
              </a:rPr>
              <a:t>：</a:t>
            </a:r>
            <a:endParaRPr lang="en-US" altLang="zh-CN" sz="22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zh-CN" sz="2200" b="1" dirty="0"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200" b="1" dirty="0" smtClean="0"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zh-CN" altLang="en-US" sz="2200" b="1" dirty="0" smtClean="0">
                <a:latin typeface="华文楷体" pitchFamily="2" charset="-122"/>
                <a:ea typeface="华文楷体" pitchFamily="2" charset="-122"/>
              </a:rPr>
              <a:t>采购</a:t>
            </a:r>
            <a:r>
              <a:rPr lang="zh-CN" altLang="en-US" sz="2200" b="1" dirty="0" smtClean="0">
                <a:latin typeface="华文楷体" pitchFamily="2" charset="-122"/>
                <a:ea typeface="华文楷体" pitchFamily="2" charset="-122"/>
              </a:rPr>
              <a:t>人、拟采购项目名称和内容、采购预算；拟采购货物或者服务的说明；单一来源采购的原因、理由及相关说明；拟定的唯一供应商名称、地址；专业人员对相关供应商因专利、专有技术等原因具有唯一性的具体论证意见，以及专业人员的姓名、工作单位和职称；公示的期限；采购人和政府采购监管部门的单位地址、联系电话</a:t>
            </a:r>
            <a:r>
              <a:rPr lang="zh-CN" altLang="en-US" sz="2200" b="1" dirty="0" smtClean="0">
                <a:latin typeface="华文楷体" pitchFamily="2" charset="-122"/>
                <a:ea typeface="华文楷体" pitchFamily="2" charset="-122"/>
              </a:rPr>
              <a:t>。</a:t>
            </a:r>
            <a:endParaRPr lang="en-US" altLang="zh-CN" sz="22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buNone/>
            </a:pPr>
            <a:r>
              <a:rPr lang="en-US" altLang="zh-CN" sz="2200" b="1" dirty="0"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200" b="1" dirty="0" smtClean="0">
                <a:latin typeface="华文楷体" pitchFamily="2" charset="-122"/>
                <a:ea typeface="华文楷体" pitchFamily="2" charset="-122"/>
              </a:rPr>
              <a:t>    2.</a:t>
            </a:r>
            <a:r>
              <a:rPr lang="zh-CN" altLang="en-US" sz="2200" b="1" dirty="0" smtClean="0">
                <a:latin typeface="华文楷体" pitchFamily="2" charset="-122"/>
                <a:ea typeface="华文楷体" pitchFamily="2" charset="-122"/>
              </a:rPr>
              <a:t>公示的时间要求</a:t>
            </a:r>
            <a:endParaRPr lang="en-US" altLang="zh-CN" sz="22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buNone/>
            </a:pPr>
            <a:r>
              <a:rPr lang="en-US" altLang="zh-CN" sz="2200" b="1" dirty="0"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200" b="1" dirty="0" smtClean="0">
                <a:latin typeface="华文楷体" pitchFamily="2" charset="-122"/>
                <a:ea typeface="华文楷体" pitchFamily="2" charset="-122"/>
              </a:rPr>
              <a:t>    </a:t>
            </a:r>
            <a:r>
              <a:rPr lang="zh-CN" altLang="en-US" sz="2200" b="1" dirty="0" smtClean="0">
                <a:latin typeface="华文楷体" pitchFamily="2" charset="-122"/>
                <a:ea typeface="华文楷体" pitchFamily="2" charset="-122"/>
              </a:rPr>
              <a:t>通过</a:t>
            </a:r>
            <a:r>
              <a:rPr lang="zh-CN" altLang="en-US" sz="2200" b="1" dirty="0">
                <a:latin typeface="华文楷体" pitchFamily="2" charset="-122"/>
                <a:ea typeface="华文楷体" pitchFamily="2" charset="-122"/>
              </a:rPr>
              <a:t>“云南省政府采购网” 进行公示</a:t>
            </a:r>
            <a:r>
              <a:rPr lang="en-US" altLang="zh-CN" sz="2200" b="1" dirty="0">
                <a:latin typeface="华文楷体" pitchFamily="2" charset="-122"/>
                <a:ea typeface="华文楷体" pitchFamily="2" charset="-122"/>
              </a:rPr>
              <a:t>5</a:t>
            </a:r>
            <a:r>
              <a:rPr lang="zh-CN" altLang="en-US" sz="2200" b="1" dirty="0">
                <a:latin typeface="华文楷体" pitchFamily="2" charset="-122"/>
                <a:ea typeface="华文楷体" pitchFamily="2" charset="-122"/>
              </a:rPr>
              <a:t>个工作日。</a:t>
            </a:r>
          </a:p>
          <a:p>
            <a:pPr>
              <a:lnSpc>
                <a:spcPct val="120000"/>
              </a:lnSpc>
              <a:buNone/>
            </a:pPr>
            <a:r>
              <a:rPr lang="zh-CN" altLang="en-US" sz="2200" b="1" dirty="0">
                <a:latin typeface="华文楷体" pitchFamily="2" charset="-122"/>
                <a:ea typeface="华文楷体" pitchFamily="2" charset="-122"/>
              </a:rPr>
              <a:t> </a:t>
            </a:r>
            <a:endParaRPr lang="en-US" altLang="zh-CN" sz="22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zh-CN" altLang="en-US" sz="2200" b="1" dirty="0" smtClean="0">
                <a:latin typeface="华文楷体" pitchFamily="2" charset="-122"/>
                <a:ea typeface="华文楷体" pitchFamily="2" charset="-122"/>
              </a:rPr>
              <a:t>      </a:t>
            </a:r>
            <a:r>
              <a:rPr lang="en-US" altLang="zh-CN" sz="2200" b="1" dirty="0" smtClean="0">
                <a:latin typeface="华文楷体" pitchFamily="2" charset="-122"/>
                <a:ea typeface="华文楷体" pitchFamily="2" charset="-122"/>
              </a:rPr>
              <a:t>3.</a:t>
            </a:r>
            <a:r>
              <a:rPr lang="zh-CN" altLang="en-US" sz="2200" b="1" dirty="0" smtClean="0">
                <a:latin typeface="华文楷体" pitchFamily="2" charset="-122"/>
                <a:ea typeface="华文楷体" pitchFamily="2" charset="-122"/>
              </a:rPr>
              <a:t>公</a:t>
            </a:r>
            <a:r>
              <a:rPr lang="zh-CN" altLang="en-US" sz="2200" b="1" dirty="0" smtClean="0">
                <a:latin typeface="华文楷体" pitchFamily="2" charset="-122"/>
                <a:ea typeface="华文楷体" pitchFamily="2" charset="-122"/>
              </a:rPr>
              <a:t>示无异议后才能在“云南省政府采购管理信息系统”提交政府采购实施计划开展后续采购工作。</a:t>
            </a:r>
            <a:r>
              <a:rPr lang="en-US" altLang="zh-CN" sz="2200" b="1" dirty="0" smtClean="0">
                <a:latin typeface="华文楷体" pitchFamily="2" charset="-122"/>
                <a:ea typeface="华文楷体" pitchFamily="2" charset="-122"/>
              </a:rPr>
              <a:t>    </a:t>
            </a:r>
          </a:p>
        </p:txBody>
      </p:sp>
    </p:spTree>
  </p:cSld>
  <p:clrMapOvr>
    <a:masterClrMapping/>
  </p:clrMapOvr>
  <p:transition spd="slow" advClick="0" advTm="6000">
    <p:blinds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931168" y="3244334"/>
            <a:ext cx="3281669" cy="33239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endParaRPr lang="en-US" altLang="zh-CN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C000"/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  <a:p>
            <a:pPr algn="ctr">
              <a:defRPr/>
            </a:pPr>
            <a:endParaRPr lang="en-US" altLang="zh-CN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C000"/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  <a:p>
            <a:pPr algn="ctr">
              <a:defRPr/>
            </a:pPr>
            <a:endParaRPr lang="en-US" altLang="zh-CN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C000"/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  <a:p>
            <a:pPr algn="ctr">
              <a:defRPr/>
            </a:pPr>
            <a:endParaRPr lang="en-US" altLang="zh-CN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C000"/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  <a:p>
            <a:pPr algn="ctr">
              <a:defRPr/>
            </a:pPr>
            <a:endParaRPr lang="en-US" altLang="zh-CN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C000"/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  <a:p>
            <a:pPr algn="ctr">
              <a:defRPr/>
            </a:pPr>
            <a:endParaRPr lang="en-US" altLang="zh-CN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C000"/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  <a:p>
            <a:pPr algn="ctr">
              <a:defRPr/>
            </a:pPr>
            <a:endParaRPr lang="en-US" altLang="zh-CN" sz="24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C000"/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  <a:p>
            <a:pPr algn="ctr">
              <a:defRPr/>
            </a:pPr>
            <a:endParaRPr lang="en-US" altLang="zh-CN" sz="24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C000"/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  <a:p>
            <a:pPr algn="ctr">
              <a:defRPr/>
            </a:pPr>
            <a:r>
              <a:rPr lang="zh-CN" altLang="en-US" sz="5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谢      谢！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2051720" y="548680"/>
            <a:ext cx="5400600" cy="4680520"/>
          </a:xfrm>
          <a:prstGeom prst="ellipse">
            <a:avLst/>
          </a:prstGeom>
          <a:ln>
            <a:noFill/>
          </a:ln>
          <a:effectLst>
            <a:softEdge rad="112500"/>
          </a:effectLst>
          <a:extLst/>
        </p:spPr>
      </p:pic>
    </p:spTree>
  </p:cSld>
  <p:clrMapOvr>
    <a:masterClrMapping/>
  </p:clrMapOvr>
  <p:transition spd="med" advClick="0" advTm="0">
    <p:fade/>
  </p:transition>
</p:sld>
</file>

<file path=ppt/theme/theme1.xml><?xml version="1.0" encoding="utf-8"?>
<a:theme xmlns:a="http://schemas.openxmlformats.org/drawingml/2006/main" name="Office 主题​​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lIns="0" tIns="0" rIns="0" bIns="0" rtlCol="0">
        <a:spAutoFit/>
      </a:bodyPr>
      <a:lstStyle>
        <a:defPPr>
          <a:defRPr sz="1600" b="1" dirty="0" smtClean="0">
            <a:solidFill>
              <a:schemeClr val="accent6"/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795</Words>
  <Application>Microsoft Office PowerPoint</Application>
  <PresentationFormat>全屏显示(4:3)</PresentationFormat>
  <Paragraphs>60</Paragraphs>
  <Slides>8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主题​​</vt:lpstr>
      <vt:lpstr>PowerPoint 演示文稿</vt:lpstr>
      <vt:lpstr>    一、主要政策依据 </vt:lpstr>
      <vt:lpstr>     二、单一来源采购适用情形</vt:lpstr>
      <vt:lpstr>     二、单一来源采购适用情形</vt:lpstr>
      <vt:lpstr>      三、单一来源采购论证</vt:lpstr>
      <vt:lpstr>    三、单一来源采购论证</vt:lpstr>
      <vt:lpstr> 三、单一来源采购公示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</dc:title>
  <dc:creator>greatty</dc:creator>
  <cp:lastModifiedBy>袁启义（部门管理员）</cp:lastModifiedBy>
  <cp:revision>705</cp:revision>
  <dcterms:created xsi:type="dcterms:W3CDTF">2015-04-23T09:01:00Z</dcterms:created>
  <dcterms:modified xsi:type="dcterms:W3CDTF">2021-04-29T05:43:55Z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2052-11.1.0.9739</vt:lpwstr>
  </property>
</Properties>
</file>